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ial" panose="020B0604020202020204" pitchFamily="34" charset="0"/>
      <p:regular r:id="rId12"/>
    </p:embeddedFont>
    <p:embeddedFont>
      <p:font typeface="Calibri" panose="020F0502020204030204" pitchFamily="34" charset="0"/>
      <p:regular r:id="rId13"/>
      <p:bold r:id="rId14"/>
      <p:italic r:id="rId15"/>
      <p:boldItalic r:id="rId16"/>
    </p:embeddedFont>
    <p:embeddedFont>
      <p:font typeface="Canva Sans"/>
      <p:regular r:id="rId17"/>
    </p:embeddedFont>
    <p:embeddedFont>
      <p:font typeface="Canva Sans Bold"/>
      <p:regular r:id="rId18"/>
    </p:embeddedFont>
    <p:embeddedFont>
      <p:font typeface="Canva Sans Bold Italics"/>
      <p:regular r:id="rId19"/>
    </p:embeddedFont>
    <p:embeddedFont>
      <p:font typeface="Lato" panose="020F0502020204030203" pitchFamily="34" charset="0"/>
      <p:regular r:id="rId20"/>
      <p:bold r:id="rId21"/>
      <p:italic r:id="rId22"/>
      <p:boldItalic r:id="rId23"/>
    </p:embeddedFont>
    <p:embeddedFont>
      <p:font typeface="Lato Bold"/>
      <p:regular r:id="rId24"/>
    </p:embeddedFont>
    <p:embeddedFont>
      <p:font typeface="Lato Bold Bold"/>
      <p:regular r:id="rId25"/>
    </p:embeddedFont>
    <p:embeddedFont>
      <p:font typeface="Montserrat" panose="00000500000000000000" pitchFamily="2" charset="0"/>
      <p:regular r:id="rId26"/>
      <p:bold r:id="rId27"/>
      <p:italic r:id="rId28"/>
      <p:boldItalic r:id="rId29"/>
    </p:embeddedFont>
    <p:embeddedFont>
      <p:font typeface="Montserrat Bold"/>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39" d="100"/>
          <a:sy n="39" d="100"/>
        </p:scale>
        <p:origin x="940" y="8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font" Target="fonts/font19.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shek Bhalse" userId="195fa94dd8ce8da0" providerId="LiveId" clId="{ED5B498B-DD94-43F1-9035-A28A461E2A8A}"/>
    <pc:docChg chg="custSel addSld modSld">
      <pc:chgData name="Abhishek Bhalse" userId="195fa94dd8ce8da0" providerId="LiveId" clId="{ED5B498B-DD94-43F1-9035-A28A461E2A8A}" dt="2023-07-03T16:02:08.164" v="11" actId="478"/>
      <pc:docMkLst>
        <pc:docMk/>
      </pc:docMkLst>
      <pc:sldChg chg="delSp modSp mod">
        <pc:chgData name="Abhishek Bhalse" userId="195fa94dd8ce8da0" providerId="LiveId" clId="{ED5B498B-DD94-43F1-9035-A28A461E2A8A}" dt="2023-07-03T14:37:54.258" v="1" actId="1076"/>
        <pc:sldMkLst>
          <pc:docMk/>
          <pc:sldMk cId="0" sldId="256"/>
        </pc:sldMkLst>
        <pc:spChg chg="mod">
          <ac:chgData name="Abhishek Bhalse" userId="195fa94dd8ce8da0" providerId="LiveId" clId="{ED5B498B-DD94-43F1-9035-A28A461E2A8A}" dt="2023-07-03T14:37:54.258" v="1" actId="1076"/>
          <ac:spMkLst>
            <pc:docMk/>
            <pc:sldMk cId="0" sldId="256"/>
            <ac:spMk id="2" creationId="{00000000-0000-0000-0000-000000000000}"/>
          </ac:spMkLst>
        </pc:spChg>
        <pc:spChg chg="del">
          <ac:chgData name="Abhishek Bhalse" userId="195fa94dd8ce8da0" providerId="LiveId" clId="{ED5B498B-DD94-43F1-9035-A28A461E2A8A}" dt="2023-07-03T14:37:49.802" v="0" actId="478"/>
          <ac:spMkLst>
            <pc:docMk/>
            <pc:sldMk cId="0" sldId="256"/>
            <ac:spMk id="3" creationId="{00000000-0000-0000-0000-000000000000}"/>
          </ac:spMkLst>
        </pc:spChg>
      </pc:sldChg>
      <pc:sldChg chg="modSp mod">
        <pc:chgData name="Abhishek Bhalse" userId="195fa94dd8ce8da0" providerId="LiveId" clId="{ED5B498B-DD94-43F1-9035-A28A461E2A8A}" dt="2023-07-03T15:39:01.739" v="3" actId="20577"/>
        <pc:sldMkLst>
          <pc:docMk/>
          <pc:sldMk cId="0" sldId="262"/>
        </pc:sldMkLst>
        <pc:spChg chg="mod">
          <ac:chgData name="Abhishek Bhalse" userId="195fa94dd8ce8da0" providerId="LiveId" clId="{ED5B498B-DD94-43F1-9035-A28A461E2A8A}" dt="2023-07-03T15:39:01.739" v="3" actId="20577"/>
          <ac:spMkLst>
            <pc:docMk/>
            <pc:sldMk cId="0" sldId="262"/>
            <ac:spMk id="9" creationId="{00000000-0000-0000-0000-000000000000}"/>
          </ac:spMkLst>
        </pc:spChg>
      </pc:sldChg>
      <pc:sldChg chg="addSp delSp modSp new mod">
        <pc:chgData name="Abhishek Bhalse" userId="195fa94dd8ce8da0" providerId="LiveId" clId="{ED5B498B-DD94-43F1-9035-A28A461E2A8A}" dt="2023-07-03T16:02:08.164" v="11" actId="478"/>
        <pc:sldMkLst>
          <pc:docMk/>
          <pc:sldMk cId="2155219902" sldId="265"/>
        </pc:sldMkLst>
        <pc:picChg chg="add del mod">
          <ac:chgData name="Abhishek Bhalse" userId="195fa94dd8ce8da0" providerId="LiveId" clId="{ED5B498B-DD94-43F1-9035-A28A461E2A8A}" dt="2023-07-03T15:59:52.474" v="7" actId="478"/>
          <ac:picMkLst>
            <pc:docMk/>
            <pc:sldMk cId="2155219902" sldId="265"/>
            <ac:picMk id="3" creationId="{BD66FA33-02FA-F2CC-6A07-C996E62C4350}"/>
          </ac:picMkLst>
        </pc:picChg>
        <pc:picChg chg="add del mod modCrop">
          <ac:chgData name="Abhishek Bhalse" userId="195fa94dd8ce8da0" providerId="LiveId" clId="{ED5B498B-DD94-43F1-9035-A28A461E2A8A}" dt="2023-07-03T16:02:08.164" v="11" actId="478"/>
          <ac:picMkLst>
            <pc:docMk/>
            <pc:sldMk cId="2155219902" sldId="265"/>
            <ac:picMk id="5" creationId="{0EBF10A8-9F40-4284-7C8E-18515272D21E}"/>
          </ac:picMkLst>
        </pc:picChg>
      </pc:sldChg>
    </pc:docChg>
  </pc:docChgLst>
  <pc:docChgLst>
    <pc:chgData name="Abhishek Bhalse" userId="195fa94dd8ce8da0" providerId="LiveId" clId="{DCD51EB2-F289-487C-AA07-AAAB8211CEEC}"/>
    <pc:docChg chg="custSel modSld">
      <pc:chgData name="Abhishek Bhalse" userId="195fa94dd8ce8da0" providerId="LiveId" clId="{DCD51EB2-F289-487C-AA07-AAAB8211CEEC}" dt="2023-09-04T13:10:40.596" v="27" actId="478"/>
      <pc:docMkLst>
        <pc:docMk/>
      </pc:docMkLst>
      <pc:sldChg chg="delSp modSp mod">
        <pc:chgData name="Abhishek Bhalse" userId="195fa94dd8ce8da0" providerId="LiveId" clId="{DCD51EB2-F289-487C-AA07-AAAB8211CEEC}" dt="2023-09-04T13:09:56.996" v="7" actId="478"/>
        <pc:sldMkLst>
          <pc:docMk/>
          <pc:sldMk cId="0" sldId="256"/>
        </pc:sldMkLst>
        <pc:spChg chg="del mod">
          <ac:chgData name="Abhishek Bhalse" userId="195fa94dd8ce8da0" providerId="LiveId" clId="{DCD51EB2-F289-487C-AA07-AAAB8211CEEC}" dt="2023-09-04T13:09:44.941" v="3" actId="478"/>
          <ac:spMkLst>
            <pc:docMk/>
            <pc:sldMk cId="0" sldId="256"/>
            <ac:spMk id="8" creationId="{00000000-0000-0000-0000-000000000000}"/>
          </ac:spMkLst>
        </pc:spChg>
        <pc:spChg chg="del">
          <ac:chgData name="Abhishek Bhalse" userId="195fa94dd8ce8da0" providerId="LiveId" clId="{DCD51EB2-F289-487C-AA07-AAAB8211CEEC}" dt="2023-09-04T13:09:49.440" v="4" actId="478"/>
          <ac:spMkLst>
            <pc:docMk/>
            <pc:sldMk cId="0" sldId="256"/>
            <ac:spMk id="9" creationId="{00000000-0000-0000-0000-000000000000}"/>
          </ac:spMkLst>
        </pc:spChg>
        <pc:spChg chg="del mod">
          <ac:chgData name="Abhishek Bhalse" userId="195fa94dd8ce8da0" providerId="LiveId" clId="{DCD51EB2-F289-487C-AA07-AAAB8211CEEC}" dt="2023-09-04T13:09:42.149" v="1" actId="478"/>
          <ac:spMkLst>
            <pc:docMk/>
            <pc:sldMk cId="0" sldId="256"/>
            <ac:spMk id="10" creationId="{00000000-0000-0000-0000-000000000000}"/>
          </ac:spMkLst>
        </pc:spChg>
        <pc:spChg chg="del mod">
          <ac:chgData name="Abhishek Bhalse" userId="195fa94dd8ce8da0" providerId="LiveId" clId="{DCD51EB2-F289-487C-AA07-AAAB8211CEEC}" dt="2023-09-04T13:09:53.985" v="6" actId="478"/>
          <ac:spMkLst>
            <pc:docMk/>
            <pc:sldMk cId="0" sldId="256"/>
            <ac:spMk id="12" creationId="{00000000-0000-0000-0000-000000000000}"/>
          </ac:spMkLst>
        </pc:spChg>
        <pc:spChg chg="del">
          <ac:chgData name="Abhishek Bhalse" userId="195fa94dd8ce8da0" providerId="LiveId" clId="{DCD51EB2-F289-487C-AA07-AAAB8211CEEC}" dt="2023-09-04T13:09:56.996" v="7" actId="478"/>
          <ac:spMkLst>
            <pc:docMk/>
            <pc:sldMk cId="0" sldId="256"/>
            <ac:spMk id="13" creationId="{00000000-0000-0000-0000-000000000000}"/>
          </ac:spMkLst>
        </pc:spChg>
      </pc:sldChg>
      <pc:sldChg chg="delSp mod">
        <pc:chgData name="Abhishek Bhalse" userId="195fa94dd8ce8da0" providerId="LiveId" clId="{DCD51EB2-F289-487C-AA07-AAAB8211CEEC}" dt="2023-09-04T13:10:11.513" v="8" actId="478"/>
        <pc:sldMkLst>
          <pc:docMk/>
          <pc:sldMk cId="0" sldId="257"/>
        </pc:sldMkLst>
        <pc:spChg chg="del">
          <ac:chgData name="Abhishek Bhalse" userId="195fa94dd8ce8da0" providerId="LiveId" clId="{DCD51EB2-F289-487C-AA07-AAAB8211CEEC}" dt="2023-09-04T13:10:11.513" v="8" actId="478"/>
          <ac:spMkLst>
            <pc:docMk/>
            <pc:sldMk cId="0" sldId="257"/>
            <ac:spMk id="14" creationId="{00000000-0000-0000-0000-000000000000}"/>
          </ac:spMkLst>
        </pc:spChg>
      </pc:sldChg>
      <pc:sldChg chg="delSp modSp mod">
        <pc:chgData name="Abhishek Bhalse" userId="195fa94dd8ce8da0" providerId="LiveId" clId="{DCD51EB2-F289-487C-AA07-AAAB8211CEEC}" dt="2023-09-04T13:10:18.048" v="11" actId="478"/>
        <pc:sldMkLst>
          <pc:docMk/>
          <pc:sldMk cId="0" sldId="258"/>
        </pc:sldMkLst>
        <pc:spChg chg="del mod">
          <ac:chgData name="Abhishek Bhalse" userId="195fa94dd8ce8da0" providerId="LiveId" clId="{DCD51EB2-F289-487C-AA07-AAAB8211CEEC}" dt="2023-09-04T13:10:18.048" v="11" actId="478"/>
          <ac:spMkLst>
            <pc:docMk/>
            <pc:sldMk cId="0" sldId="258"/>
            <ac:spMk id="14" creationId="{00000000-0000-0000-0000-000000000000}"/>
          </ac:spMkLst>
        </pc:spChg>
        <pc:spChg chg="del">
          <ac:chgData name="Abhishek Bhalse" userId="195fa94dd8ce8da0" providerId="LiveId" clId="{DCD51EB2-F289-487C-AA07-AAAB8211CEEC}" dt="2023-09-04T13:10:16.085" v="9" actId="478"/>
          <ac:spMkLst>
            <pc:docMk/>
            <pc:sldMk cId="0" sldId="258"/>
            <ac:spMk id="19" creationId="{00000000-0000-0000-0000-000000000000}"/>
          </ac:spMkLst>
        </pc:spChg>
      </pc:sldChg>
      <pc:sldChg chg="delSp modSp mod">
        <pc:chgData name="Abhishek Bhalse" userId="195fa94dd8ce8da0" providerId="LiveId" clId="{DCD51EB2-F289-487C-AA07-AAAB8211CEEC}" dt="2023-09-04T13:10:22.574" v="15" actId="478"/>
        <pc:sldMkLst>
          <pc:docMk/>
          <pc:sldMk cId="0" sldId="259"/>
        </pc:sldMkLst>
        <pc:spChg chg="del mod">
          <ac:chgData name="Abhishek Bhalse" userId="195fa94dd8ce8da0" providerId="LiveId" clId="{DCD51EB2-F289-487C-AA07-AAAB8211CEEC}" dt="2023-09-04T13:10:22.574" v="15" actId="478"/>
          <ac:spMkLst>
            <pc:docMk/>
            <pc:sldMk cId="0" sldId="259"/>
            <ac:spMk id="19" creationId="{00000000-0000-0000-0000-000000000000}"/>
          </ac:spMkLst>
        </pc:spChg>
        <pc:spChg chg="del mod">
          <ac:chgData name="Abhishek Bhalse" userId="195fa94dd8ce8da0" providerId="LiveId" clId="{DCD51EB2-F289-487C-AA07-AAAB8211CEEC}" dt="2023-09-04T13:10:21.521" v="13" actId="478"/>
          <ac:spMkLst>
            <pc:docMk/>
            <pc:sldMk cId="0" sldId="259"/>
            <ac:spMk id="24" creationId="{00000000-0000-0000-0000-000000000000}"/>
          </ac:spMkLst>
        </pc:spChg>
      </pc:sldChg>
      <pc:sldChg chg="delSp modSp mod">
        <pc:chgData name="Abhishek Bhalse" userId="195fa94dd8ce8da0" providerId="LiveId" clId="{DCD51EB2-F289-487C-AA07-AAAB8211CEEC}" dt="2023-09-04T13:10:27.768" v="19" actId="478"/>
        <pc:sldMkLst>
          <pc:docMk/>
          <pc:sldMk cId="0" sldId="260"/>
        </pc:sldMkLst>
        <pc:spChg chg="del mod">
          <ac:chgData name="Abhishek Bhalse" userId="195fa94dd8ce8da0" providerId="LiveId" clId="{DCD51EB2-F289-487C-AA07-AAAB8211CEEC}" dt="2023-09-04T13:10:27.768" v="19" actId="478"/>
          <ac:spMkLst>
            <pc:docMk/>
            <pc:sldMk cId="0" sldId="260"/>
            <ac:spMk id="31" creationId="{00000000-0000-0000-0000-000000000000}"/>
          </ac:spMkLst>
        </pc:spChg>
        <pc:spChg chg="del mod">
          <ac:chgData name="Abhishek Bhalse" userId="195fa94dd8ce8da0" providerId="LiveId" clId="{DCD51EB2-F289-487C-AA07-AAAB8211CEEC}" dt="2023-09-04T13:10:26.898" v="17" actId="478"/>
          <ac:spMkLst>
            <pc:docMk/>
            <pc:sldMk cId="0" sldId="260"/>
            <ac:spMk id="36" creationId="{00000000-0000-0000-0000-000000000000}"/>
          </ac:spMkLst>
        </pc:spChg>
      </pc:sldChg>
      <pc:sldChg chg="delSp modSp mod">
        <pc:chgData name="Abhishek Bhalse" userId="195fa94dd8ce8da0" providerId="LiveId" clId="{DCD51EB2-F289-487C-AA07-AAAB8211CEEC}" dt="2023-09-04T13:10:33.529" v="23" actId="478"/>
        <pc:sldMkLst>
          <pc:docMk/>
          <pc:sldMk cId="0" sldId="261"/>
        </pc:sldMkLst>
        <pc:spChg chg="del mod">
          <ac:chgData name="Abhishek Bhalse" userId="195fa94dd8ce8da0" providerId="LiveId" clId="{DCD51EB2-F289-487C-AA07-AAAB8211CEEC}" dt="2023-09-04T13:10:33.529" v="23" actId="478"/>
          <ac:spMkLst>
            <pc:docMk/>
            <pc:sldMk cId="0" sldId="261"/>
            <ac:spMk id="5" creationId="{00000000-0000-0000-0000-000000000000}"/>
          </ac:spMkLst>
        </pc:spChg>
        <pc:spChg chg="del mod">
          <ac:chgData name="Abhishek Bhalse" userId="195fa94dd8ce8da0" providerId="LiveId" clId="{DCD51EB2-F289-487C-AA07-AAAB8211CEEC}" dt="2023-09-04T13:10:32.692" v="21" actId="478"/>
          <ac:spMkLst>
            <pc:docMk/>
            <pc:sldMk cId="0" sldId="261"/>
            <ac:spMk id="11" creationId="{00000000-0000-0000-0000-000000000000}"/>
          </ac:spMkLst>
        </pc:spChg>
      </pc:sldChg>
      <pc:sldChg chg="delSp mod">
        <pc:chgData name="Abhishek Bhalse" userId="195fa94dd8ce8da0" providerId="LiveId" clId="{DCD51EB2-F289-487C-AA07-AAAB8211CEEC}" dt="2023-09-04T13:10:37.092" v="25" actId="478"/>
        <pc:sldMkLst>
          <pc:docMk/>
          <pc:sldMk cId="0" sldId="262"/>
        </pc:sldMkLst>
        <pc:spChg chg="del">
          <ac:chgData name="Abhishek Bhalse" userId="195fa94dd8ce8da0" providerId="LiveId" clId="{DCD51EB2-F289-487C-AA07-AAAB8211CEEC}" dt="2023-09-04T13:10:37.092" v="25" actId="478"/>
          <ac:spMkLst>
            <pc:docMk/>
            <pc:sldMk cId="0" sldId="262"/>
            <ac:spMk id="4" creationId="{00000000-0000-0000-0000-000000000000}"/>
          </ac:spMkLst>
        </pc:spChg>
        <pc:spChg chg="del">
          <ac:chgData name="Abhishek Bhalse" userId="195fa94dd8ce8da0" providerId="LiveId" clId="{DCD51EB2-F289-487C-AA07-AAAB8211CEEC}" dt="2023-09-04T13:10:36.288" v="24" actId="478"/>
          <ac:spMkLst>
            <pc:docMk/>
            <pc:sldMk cId="0" sldId="262"/>
            <ac:spMk id="8" creationId="{00000000-0000-0000-0000-000000000000}"/>
          </ac:spMkLst>
        </pc:spChg>
      </pc:sldChg>
      <pc:sldChg chg="delSp mod">
        <pc:chgData name="Abhishek Bhalse" userId="195fa94dd8ce8da0" providerId="LiveId" clId="{DCD51EB2-F289-487C-AA07-AAAB8211CEEC}" dt="2023-09-04T13:10:40.596" v="27" actId="478"/>
        <pc:sldMkLst>
          <pc:docMk/>
          <pc:sldMk cId="0" sldId="263"/>
        </pc:sldMkLst>
        <pc:spChg chg="del">
          <ac:chgData name="Abhishek Bhalse" userId="195fa94dd8ce8da0" providerId="LiveId" clId="{DCD51EB2-F289-487C-AA07-AAAB8211CEEC}" dt="2023-09-04T13:10:40.596" v="27" actId="478"/>
          <ac:spMkLst>
            <pc:docMk/>
            <pc:sldMk cId="0" sldId="263"/>
            <ac:spMk id="4" creationId="{00000000-0000-0000-0000-000000000000}"/>
          </ac:spMkLst>
        </pc:spChg>
        <pc:spChg chg="del">
          <ac:chgData name="Abhishek Bhalse" userId="195fa94dd8ce8da0" providerId="LiveId" clId="{DCD51EB2-F289-487C-AA07-AAAB8211CEEC}" dt="2023-09-04T13:10:39.804" v="26" actId="478"/>
          <ac:spMkLst>
            <pc:docMk/>
            <pc:sldMk cId="0" sldId="263"/>
            <ac:spMk id="8" creationId="{00000000-0000-0000-0000-000000000000}"/>
          </ac:spMkLst>
        </pc:spChg>
      </pc:sldChg>
    </pc:docChg>
  </pc:docChgLst>
</pc:chgInfo>
</file>

<file path=ppt/media/image1.jpeg>
</file>

<file path=ppt/media/image10.jpeg>
</file>

<file path=ppt/media/image11.png>
</file>

<file path=ppt/media/image12.svg>
</file>

<file path=ppt/media/image13.jpe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svg"/><Relationship Id="rId18" Type="http://schemas.openxmlformats.org/officeDocument/2006/relationships/image" Target="../media/image2.png"/><Relationship Id="rId3" Type="http://schemas.openxmlformats.org/officeDocument/2006/relationships/image" Target="../media/image7.svg"/><Relationship Id="rId7" Type="http://schemas.openxmlformats.org/officeDocument/2006/relationships/image" Target="../media/image11.png"/><Relationship Id="rId12" Type="http://schemas.openxmlformats.org/officeDocument/2006/relationships/image" Target="../media/image16.png"/><Relationship Id="rId17" Type="http://schemas.openxmlformats.org/officeDocument/2006/relationships/image" Target="../media/image21.svg"/><Relationship Id="rId2" Type="http://schemas.openxmlformats.org/officeDocument/2006/relationships/image" Target="../media/image6.png"/><Relationship Id="rId16"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10.jpeg"/><Relationship Id="rId11" Type="http://schemas.openxmlformats.org/officeDocument/2006/relationships/image" Target="../media/image15.svg"/><Relationship Id="rId5" Type="http://schemas.openxmlformats.org/officeDocument/2006/relationships/image" Target="../media/image9.svg"/><Relationship Id="rId15" Type="http://schemas.openxmlformats.org/officeDocument/2006/relationships/image" Target="../media/image19.sv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jpeg"/><Relationship Id="rId1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B212C"/>
        </a:solidFill>
        <a:effectLst/>
      </p:bgPr>
    </p:bg>
    <p:spTree>
      <p:nvGrpSpPr>
        <p:cNvPr id="1" name=""/>
        <p:cNvGrpSpPr/>
        <p:nvPr/>
      </p:nvGrpSpPr>
      <p:grpSpPr>
        <a:xfrm>
          <a:off x="0" y="0"/>
          <a:ext cx="0" cy="0"/>
          <a:chOff x="0" y="0"/>
          <a:chExt cx="0" cy="0"/>
        </a:xfrm>
      </p:grpSpPr>
      <p:sp>
        <p:nvSpPr>
          <p:cNvPr id="2" name="Freeform 2"/>
          <p:cNvSpPr/>
          <p:nvPr/>
        </p:nvSpPr>
        <p:spPr>
          <a:xfrm>
            <a:off x="8003599" y="-66372"/>
            <a:ext cx="10315800" cy="10287000"/>
          </a:xfrm>
          <a:custGeom>
            <a:avLst/>
            <a:gdLst/>
            <a:ahLst/>
            <a:cxnLst/>
            <a:rect l="l" t="t" r="r" b="b"/>
            <a:pathLst>
              <a:path w="10315800" h="10287000">
                <a:moveTo>
                  <a:pt x="0" y="0"/>
                </a:moveTo>
                <a:lnTo>
                  <a:pt x="10315800" y="0"/>
                </a:lnTo>
                <a:lnTo>
                  <a:pt x="10315800" y="10287000"/>
                </a:lnTo>
                <a:lnTo>
                  <a:pt x="0" y="10287000"/>
                </a:lnTo>
                <a:lnTo>
                  <a:pt x="0" y="0"/>
                </a:lnTo>
                <a:close/>
              </a:path>
            </a:pathLst>
          </a:custGeom>
          <a:blipFill>
            <a:blip r:embed="rId2">
              <a:alphaModFix amt="52000"/>
            </a:blip>
            <a:stretch>
              <a:fillRect l="-38640" r="-38640"/>
            </a:stretch>
          </a:blipFill>
        </p:spPr>
        <p:txBody>
          <a:bodyPr/>
          <a:lstStyle/>
          <a:p>
            <a:endParaRPr lang="en-IN"/>
          </a:p>
        </p:txBody>
      </p:sp>
      <p:grpSp>
        <p:nvGrpSpPr>
          <p:cNvPr id="4" name="Group 4"/>
          <p:cNvGrpSpPr/>
          <p:nvPr/>
        </p:nvGrpSpPr>
        <p:grpSpPr>
          <a:xfrm rot="-5400000">
            <a:off x="11692" y="-9672"/>
            <a:ext cx="4582800" cy="4600200"/>
            <a:chOff x="0" y="0"/>
            <a:chExt cx="6110400" cy="6133600"/>
          </a:xfrm>
        </p:grpSpPr>
        <p:sp>
          <p:nvSpPr>
            <p:cNvPr id="5" name="Freeform 5"/>
            <p:cNvSpPr/>
            <p:nvPr/>
          </p:nvSpPr>
          <p:spPr>
            <a:xfrm>
              <a:off x="0" y="0"/>
              <a:ext cx="6110351" cy="6133592"/>
            </a:xfrm>
            <a:custGeom>
              <a:avLst/>
              <a:gdLst/>
              <a:ahLst/>
              <a:cxnLst/>
              <a:rect l="l" t="t" r="r" b="b"/>
              <a:pathLst>
                <a:path w="6110351" h="6133592">
                  <a:moveTo>
                    <a:pt x="0" y="3066796"/>
                  </a:moveTo>
                  <a:lnTo>
                    <a:pt x="3055239" y="0"/>
                  </a:lnTo>
                  <a:lnTo>
                    <a:pt x="6110351" y="0"/>
                  </a:lnTo>
                  <a:lnTo>
                    <a:pt x="0" y="6133592"/>
                  </a:lnTo>
                  <a:close/>
                </a:path>
              </a:pathLst>
            </a:custGeom>
            <a:solidFill>
              <a:srgbClr val="0145AC"/>
            </a:solidFill>
          </p:spPr>
          <p:txBody>
            <a:bodyPr/>
            <a:lstStyle/>
            <a:p>
              <a:endParaRPr lang="en-IN"/>
            </a:p>
          </p:txBody>
        </p:sp>
      </p:grpSp>
      <p:grpSp>
        <p:nvGrpSpPr>
          <p:cNvPr id="6" name="Group 6"/>
          <p:cNvGrpSpPr/>
          <p:nvPr/>
        </p:nvGrpSpPr>
        <p:grpSpPr>
          <a:xfrm>
            <a:off x="1028700" y="1084775"/>
            <a:ext cx="4600200" cy="4582800"/>
            <a:chOff x="0" y="0"/>
            <a:chExt cx="6133600" cy="6110400"/>
          </a:xfrm>
        </p:grpSpPr>
        <p:sp>
          <p:nvSpPr>
            <p:cNvPr id="7" name="Freeform 7"/>
            <p:cNvSpPr/>
            <p:nvPr/>
          </p:nvSpPr>
          <p:spPr>
            <a:xfrm>
              <a:off x="0" y="0"/>
              <a:ext cx="6133592" cy="6110351"/>
            </a:xfrm>
            <a:custGeom>
              <a:avLst/>
              <a:gdLst/>
              <a:ahLst/>
              <a:cxnLst/>
              <a:rect l="l" t="t" r="r" b="b"/>
              <a:pathLst>
                <a:path w="6133592" h="6110351">
                  <a:moveTo>
                    <a:pt x="6133592" y="3055239"/>
                  </a:moveTo>
                  <a:lnTo>
                    <a:pt x="3066796" y="0"/>
                  </a:lnTo>
                  <a:lnTo>
                    <a:pt x="0" y="0"/>
                  </a:lnTo>
                  <a:lnTo>
                    <a:pt x="6133592" y="6110351"/>
                  </a:lnTo>
                  <a:close/>
                </a:path>
              </a:pathLst>
            </a:custGeom>
            <a:solidFill>
              <a:srgbClr val="82C7A5"/>
            </a:solidFill>
          </p:spPr>
          <p:txBody>
            <a:bodyPr/>
            <a:lstStyle/>
            <a:p>
              <a:endParaRPr lang="en-IN"/>
            </a:p>
          </p:txBody>
        </p:sp>
      </p:grpSp>
      <p:sp>
        <p:nvSpPr>
          <p:cNvPr id="11" name="TextBox 11"/>
          <p:cNvSpPr txBox="1"/>
          <p:nvPr/>
        </p:nvSpPr>
        <p:spPr>
          <a:xfrm>
            <a:off x="460773" y="9029577"/>
            <a:ext cx="7261350" cy="647700"/>
          </a:xfrm>
          <a:prstGeom prst="rect">
            <a:avLst/>
          </a:prstGeom>
        </p:spPr>
        <p:txBody>
          <a:bodyPr lIns="0" tIns="0" rIns="0" bIns="0" rtlCol="0" anchor="t">
            <a:spAutoFit/>
          </a:bodyPr>
          <a:lstStyle/>
          <a:p>
            <a:pPr algn="l">
              <a:lnSpc>
                <a:spcPts val="5159"/>
              </a:lnSpc>
            </a:pPr>
            <a:r>
              <a:rPr lang="en-US" sz="4299">
                <a:solidFill>
                  <a:srgbClr val="FFFFFF"/>
                </a:solidFill>
                <a:latin typeface="Lato Bold Bold"/>
              </a:rPr>
              <a:t>TEAM NAME :  APNI CAR</a:t>
            </a:r>
          </a:p>
        </p:txBody>
      </p:sp>
      <p:sp>
        <p:nvSpPr>
          <p:cNvPr id="14" name="Freeform 14"/>
          <p:cNvSpPr/>
          <p:nvPr/>
        </p:nvSpPr>
        <p:spPr>
          <a:xfrm>
            <a:off x="3341848" y="393792"/>
            <a:ext cx="4808900" cy="1087734"/>
          </a:xfrm>
          <a:custGeom>
            <a:avLst/>
            <a:gdLst/>
            <a:ahLst/>
            <a:cxnLst/>
            <a:rect l="l" t="t" r="r" b="b"/>
            <a:pathLst>
              <a:path w="4808900" h="1087734">
                <a:moveTo>
                  <a:pt x="0" y="0"/>
                </a:moveTo>
                <a:lnTo>
                  <a:pt x="4808900" y="0"/>
                </a:lnTo>
                <a:lnTo>
                  <a:pt x="4808900" y="1087734"/>
                </a:lnTo>
                <a:lnTo>
                  <a:pt x="0" y="1087734"/>
                </a:lnTo>
                <a:lnTo>
                  <a:pt x="0" y="0"/>
                </a:lnTo>
                <a:close/>
              </a:path>
            </a:pathLst>
          </a:custGeom>
          <a:blipFill>
            <a:blip r:embed="rId3"/>
            <a:stretch>
              <a:fillRect/>
            </a:stretch>
          </a:blipFill>
        </p:spPr>
        <p:txBody>
          <a:bodyPr/>
          <a:lstStyle/>
          <a:p>
            <a:endParaRPr lang="en-IN"/>
          </a:p>
        </p:txBody>
      </p:sp>
      <p:sp>
        <p:nvSpPr>
          <p:cNvPr id="15" name="Freeform 15"/>
          <p:cNvSpPr/>
          <p:nvPr/>
        </p:nvSpPr>
        <p:spPr>
          <a:xfrm>
            <a:off x="1481874" y="5667575"/>
            <a:ext cx="4423968" cy="2616862"/>
          </a:xfrm>
          <a:custGeom>
            <a:avLst/>
            <a:gdLst/>
            <a:ahLst/>
            <a:cxnLst/>
            <a:rect l="l" t="t" r="r" b="b"/>
            <a:pathLst>
              <a:path w="4423968" h="2616862">
                <a:moveTo>
                  <a:pt x="0" y="0"/>
                </a:moveTo>
                <a:lnTo>
                  <a:pt x="4423968" y="0"/>
                </a:lnTo>
                <a:lnTo>
                  <a:pt x="4423968" y="2616862"/>
                </a:lnTo>
                <a:lnTo>
                  <a:pt x="0" y="2616862"/>
                </a:lnTo>
                <a:lnTo>
                  <a:pt x="0" y="0"/>
                </a:lnTo>
                <a:close/>
              </a:path>
            </a:pathLst>
          </a:custGeom>
          <a:blipFill>
            <a:blip r:embed="rId4"/>
            <a:stretch>
              <a:fillRect t="-15975" b="-13264"/>
            </a:stretch>
          </a:blipFill>
        </p:spPr>
        <p:txBody>
          <a:bodyPr/>
          <a:lstStyle/>
          <a:p>
            <a:endParaRPr lang="en-IN"/>
          </a:p>
        </p:txBody>
      </p:sp>
      <p:grpSp>
        <p:nvGrpSpPr>
          <p:cNvPr id="16" name="Group 16"/>
          <p:cNvGrpSpPr/>
          <p:nvPr/>
        </p:nvGrpSpPr>
        <p:grpSpPr>
          <a:xfrm rot="8099963">
            <a:off x="16370235" y="9076949"/>
            <a:ext cx="2832030" cy="1425554"/>
            <a:chOff x="0" y="0"/>
            <a:chExt cx="3776040" cy="1900739"/>
          </a:xfrm>
        </p:grpSpPr>
        <p:sp>
          <p:nvSpPr>
            <p:cNvPr id="17" name="Freeform 17"/>
            <p:cNvSpPr/>
            <p:nvPr/>
          </p:nvSpPr>
          <p:spPr>
            <a:xfrm>
              <a:off x="12700" y="12700"/>
              <a:ext cx="3750691" cy="1875282"/>
            </a:xfrm>
            <a:custGeom>
              <a:avLst/>
              <a:gdLst/>
              <a:ahLst/>
              <a:cxnLst/>
              <a:rect l="l" t="t" r="r" b="b"/>
              <a:pathLst>
                <a:path w="3750691" h="1875282">
                  <a:moveTo>
                    <a:pt x="0" y="1875282"/>
                  </a:moveTo>
                  <a:lnTo>
                    <a:pt x="1875282" y="0"/>
                  </a:lnTo>
                  <a:lnTo>
                    <a:pt x="3750691" y="1875282"/>
                  </a:lnTo>
                  <a:close/>
                </a:path>
              </a:pathLst>
            </a:custGeom>
            <a:solidFill>
              <a:srgbClr val="82C7A5"/>
            </a:solidFill>
          </p:spPr>
          <p:txBody>
            <a:bodyPr/>
            <a:lstStyle/>
            <a:p>
              <a:endParaRPr lang="en-IN"/>
            </a:p>
          </p:txBody>
        </p:sp>
        <p:sp>
          <p:nvSpPr>
            <p:cNvPr id="18" name="Freeform 18"/>
            <p:cNvSpPr/>
            <p:nvPr/>
          </p:nvSpPr>
          <p:spPr>
            <a:xfrm>
              <a:off x="-889" y="0"/>
              <a:ext cx="3777869" cy="1900809"/>
            </a:xfrm>
            <a:custGeom>
              <a:avLst/>
              <a:gdLst/>
              <a:ahLst/>
              <a:cxnLst/>
              <a:rect l="l" t="t" r="r" b="b"/>
              <a:pathLst>
                <a:path w="3777869" h="190080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txBody>
            <a:bodyPr/>
            <a:lstStyle/>
            <a:p>
              <a:endParaRPr lang="en-IN"/>
            </a:p>
          </p:txBody>
        </p:sp>
      </p:grpSp>
      <p:sp>
        <p:nvSpPr>
          <p:cNvPr id="19" name="TextBox 19"/>
          <p:cNvSpPr txBox="1"/>
          <p:nvPr/>
        </p:nvSpPr>
        <p:spPr>
          <a:xfrm>
            <a:off x="17528775" y="9183500"/>
            <a:ext cx="514950" cy="842475"/>
          </a:xfrm>
          <a:prstGeom prst="rect">
            <a:avLst/>
          </a:prstGeom>
        </p:spPr>
        <p:txBody>
          <a:bodyPr lIns="0" tIns="0" rIns="0" bIns="0" rtlCol="0" anchor="t">
            <a:spAutoFit/>
          </a:bodyPr>
          <a:lstStyle/>
          <a:p>
            <a:pPr algn="l">
              <a:lnSpc>
                <a:spcPts val="5040"/>
              </a:lnSpc>
            </a:pPr>
            <a:r>
              <a:rPr lang="en-US" sz="4200">
                <a:solidFill>
                  <a:srgbClr val="000000"/>
                </a:solidFill>
                <a:latin typeface="Lato Bold"/>
              </a:rPr>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5219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B212C"/>
        </a:solidFill>
        <a:effectLst/>
      </p:bgPr>
    </p:bg>
    <p:spTree>
      <p:nvGrpSpPr>
        <p:cNvPr id="1" name=""/>
        <p:cNvGrpSpPr/>
        <p:nvPr/>
      </p:nvGrpSpPr>
      <p:grpSpPr>
        <a:xfrm>
          <a:off x="0" y="0"/>
          <a:ext cx="0" cy="0"/>
          <a:chOff x="0" y="0"/>
          <a:chExt cx="0" cy="0"/>
        </a:xfrm>
      </p:grpSpPr>
      <p:sp>
        <p:nvSpPr>
          <p:cNvPr id="2" name="Freeform 2"/>
          <p:cNvSpPr/>
          <p:nvPr/>
        </p:nvSpPr>
        <p:spPr>
          <a:xfrm>
            <a:off x="8812800" y="0"/>
            <a:ext cx="9475200" cy="10286130"/>
          </a:xfrm>
          <a:custGeom>
            <a:avLst/>
            <a:gdLst/>
            <a:ahLst/>
            <a:cxnLst/>
            <a:rect l="l" t="t" r="r" b="b"/>
            <a:pathLst>
              <a:path w="9475200" h="10286130">
                <a:moveTo>
                  <a:pt x="0" y="0"/>
                </a:moveTo>
                <a:lnTo>
                  <a:pt x="9475200" y="0"/>
                </a:lnTo>
                <a:lnTo>
                  <a:pt x="9475200" y="10286130"/>
                </a:lnTo>
                <a:lnTo>
                  <a:pt x="0" y="1028613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grpSp>
        <p:nvGrpSpPr>
          <p:cNvPr id="3" name="Group 3"/>
          <p:cNvGrpSpPr/>
          <p:nvPr/>
        </p:nvGrpSpPr>
        <p:grpSpPr>
          <a:xfrm>
            <a:off x="0" y="0"/>
            <a:ext cx="1265400" cy="1177200"/>
            <a:chOff x="0" y="0"/>
            <a:chExt cx="1687200" cy="1569600"/>
          </a:xfrm>
        </p:grpSpPr>
        <p:sp>
          <p:nvSpPr>
            <p:cNvPr id="4" name="Freeform 4"/>
            <p:cNvSpPr/>
            <p:nvPr/>
          </p:nvSpPr>
          <p:spPr>
            <a:xfrm>
              <a:off x="0" y="0"/>
              <a:ext cx="1687195" cy="1569593"/>
            </a:xfrm>
            <a:custGeom>
              <a:avLst/>
              <a:gdLst/>
              <a:ahLst/>
              <a:cxnLst/>
              <a:rect l="l" t="t" r="r" b="b"/>
              <a:pathLst>
                <a:path w="1687195" h="1569593">
                  <a:moveTo>
                    <a:pt x="0" y="0"/>
                  </a:moveTo>
                  <a:lnTo>
                    <a:pt x="1687195" y="0"/>
                  </a:lnTo>
                  <a:lnTo>
                    <a:pt x="1687195" y="1569593"/>
                  </a:lnTo>
                  <a:lnTo>
                    <a:pt x="0" y="1569593"/>
                  </a:lnTo>
                  <a:close/>
                </a:path>
              </a:pathLst>
            </a:custGeom>
            <a:solidFill>
              <a:srgbClr val="1B212C"/>
            </a:solidFill>
          </p:spPr>
          <p:txBody>
            <a:bodyPr/>
            <a:lstStyle/>
            <a:p>
              <a:endParaRPr lang="en-IN"/>
            </a:p>
          </p:txBody>
        </p:sp>
      </p:grpSp>
      <p:grpSp>
        <p:nvGrpSpPr>
          <p:cNvPr id="5" name="Group 5"/>
          <p:cNvGrpSpPr/>
          <p:nvPr/>
        </p:nvGrpSpPr>
        <p:grpSpPr>
          <a:xfrm>
            <a:off x="424100" y="443502"/>
            <a:ext cx="439200" cy="37800"/>
            <a:chOff x="0" y="0"/>
            <a:chExt cx="585600" cy="50400"/>
          </a:xfrm>
        </p:grpSpPr>
        <p:sp>
          <p:nvSpPr>
            <p:cNvPr id="6" name="Freeform 6"/>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grpSp>
        <p:nvGrpSpPr>
          <p:cNvPr id="7" name="Group 7"/>
          <p:cNvGrpSpPr/>
          <p:nvPr/>
        </p:nvGrpSpPr>
        <p:grpSpPr>
          <a:xfrm>
            <a:off x="424100" y="568450"/>
            <a:ext cx="439200" cy="37800"/>
            <a:chOff x="0" y="0"/>
            <a:chExt cx="585600" cy="50400"/>
          </a:xfrm>
        </p:grpSpPr>
        <p:sp>
          <p:nvSpPr>
            <p:cNvPr id="8" name="Freeform 8"/>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grpSp>
        <p:nvGrpSpPr>
          <p:cNvPr id="9" name="Group 9"/>
          <p:cNvGrpSpPr/>
          <p:nvPr/>
        </p:nvGrpSpPr>
        <p:grpSpPr>
          <a:xfrm>
            <a:off x="424100" y="693398"/>
            <a:ext cx="439200" cy="37800"/>
            <a:chOff x="0" y="0"/>
            <a:chExt cx="585600" cy="50400"/>
          </a:xfrm>
        </p:grpSpPr>
        <p:sp>
          <p:nvSpPr>
            <p:cNvPr id="10" name="Freeform 10"/>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sp>
        <p:nvSpPr>
          <p:cNvPr id="11" name="TextBox 11"/>
          <p:cNvSpPr txBox="1"/>
          <p:nvPr/>
        </p:nvSpPr>
        <p:spPr>
          <a:xfrm>
            <a:off x="1739125" y="2922276"/>
            <a:ext cx="12936750" cy="714375"/>
          </a:xfrm>
          <a:prstGeom prst="rect">
            <a:avLst/>
          </a:prstGeom>
        </p:spPr>
        <p:txBody>
          <a:bodyPr lIns="0" tIns="0" rIns="0" bIns="0" rtlCol="0" anchor="t">
            <a:spAutoFit/>
          </a:bodyPr>
          <a:lstStyle/>
          <a:p>
            <a:pPr algn="l">
              <a:lnSpc>
                <a:spcPts val="5759"/>
              </a:lnSpc>
            </a:pPr>
            <a:r>
              <a:rPr lang="en-US" sz="4800">
                <a:solidFill>
                  <a:srgbClr val="FFFFFF"/>
                </a:solidFill>
                <a:latin typeface="Montserrat"/>
              </a:rPr>
              <a:t>Members Name : </a:t>
            </a:r>
          </a:p>
        </p:txBody>
      </p:sp>
      <p:sp>
        <p:nvSpPr>
          <p:cNvPr id="12" name="TextBox 12"/>
          <p:cNvSpPr txBox="1"/>
          <p:nvPr/>
        </p:nvSpPr>
        <p:spPr>
          <a:xfrm>
            <a:off x="1739125" y="3968424"/>
            <a:ext cx="9369150" cy="1331214"/>
          </a:xfrm>
          <a:prstGeom prst="rect">
            <a:avLst/>
          </a:prstGeom>
        </p:spPr>
        <p:txBody>
          <a:bodyPr lIns="0" tIns="0" rIns="0" bIns="0" rtlCol="0" anchor="t">
            <a:spAutoFit/>
          </a:bodyPr>
          <a:lstStyle/>
          <a:p>
            <a:pPr marL="919480" lvl="1" indent="-459740" algn="l">
              <a:lnSpc>
                <a:spcPts val="3587"/>
              </a:lnSpc>
              <a:buFont typeface="Arial"/>
              <a:buChar char="•"/>
            </a:pPr>
            <a:r>
              <a:rPr lang="en-US" sz="2600">
                <a:solidFill>
                  <a:srgbClr val="FFFFFF"/>
                </a:solidFill>
                <a:latin typeface="Lato"/>
              </a:rPr>
              <a:t>Member 1 ABHISHEK BHALSE</a:t>
            </a:r>
          </a:p>
          <a:p>
            <a:pPr marL="919480" lvl="1" indent="-459740" algn="l">
              <a:lnSpc>
                <a:spcPts val="3587"/>
              </a:lnSpc>
              <a:buFont typeface="Arial"/>
              <a:buChar char="•"/>
            </a:pPr>
            <a:r>
              <a:rPr lang="en-US" sz="2600">
                <a:solidFill>
                  <a:srgbClr val="FFFFFF"/>
                </a:solidFill>
                <a:latin typeface="Lato"/>
              </a:rPr>
              <a:t>Member 2 KOMAL VERMA</a:t>
            </a:r>
          </a:p>
          <a:p>
            <a:pPr marL="919277" lvl="1" indent="-459638" algn="l">
              <a:lnSpc>
                <a:spcPts val="3587"/>
              </a:lnSpc>
              <a:buFont typeface="Arial"/>
              <a:buChar char="•"/>
            </a:pPr>
            <a:r>
              <a:rPr lang="en-US" sz="2600">
                <a:solidFill>
                  <a:srgbClr val="FFFFFF"/>
                </a:solidFill>
                <a:latin typeface="Lato"/>
              </a:rPr>
              <a:t>Member 3 HARSHITA MUNJAL</a:t>
            </a:r>
          </a:p>
        </p:txBody>
      </p:sp>
      <p:sp>
        <p:nvSpPr>
          <p:cNvPr id="13" name="Freeform 13"/>
          <p:cNvSpPr/>
          <p:nvPr/>
        </p:nvSpPr>
        <p:spPr>
          <a:xfrm>
            <a:off x="-25400" y="-20"/>
            <a:ext cx="4808900" cy="1087734"/>
          </a:xfrm>
          <a:custGeom>
            <a:avLst/>
            <a:gdLst/>
            <a:ahLst/>
            <a:cxnLst/>
            <a:rect l="l" t="t" r="r" b="b"/>
            <a:pathLst>
              <a:path w="4808900" h="1087734">
                <a:moveTo>
                  <a:pt x="0" y="0"/>
                </a:moveTo>
                <a:lnTo>
                  <a:pt x="4808900" y="0"/>
                </a:lnTo>
                <a:lnTo>
                  <a:pt x="4808900" y="1087734"/>
                </a:lnTo>
                <a:lnTo>
                  <a:pt x="0" y="1087734"/>
                </a:lnTo>
                <a:lnTo>
                  <a:pt x="0" y="0"/>
                </a:lnTo>
                <a:close/>
              </a:path>
            </a:pathLst>
          </a:custGeom>
          <a:blipFill>
            <a:blip r:embed="rId4"/>
            <a:stretch>
              <a:fillRect/>
            </a:stretch>
          </a:blipFill>
        </p:spPr>
        <p:txBody>
          <a:bodyPr/>
          <a:lstStyle/>
          <a:p>
            <a:endParaRPr lang="en-IN"/>
          </a:p>
        </p:txBody>
      </p:sp>
      <p:sp>
        <p:nvSpPr>
          <p:cNvPr id="15" name="TextBox 15"/>
          <p:cNvSpPr txBox="1"/>
          <p:nvPr/>
        </p:nvSpPr>
        <p:spPr>
          <a:xfrm>
            <a:off x="2043975" y="1502051"/>
            <a:ext cx="12936750" cy="904950"/>
          </a:xfrm>
          <a:prstGeom prst="rect">
            <a:avLst/>
          </a:prstGeom>
        </p:spPr>
        <p:txBody>
          <a:bodyPr lIns="0" tIns="0" rIns="0" bIns="0" rtlCol="0" anchor="t">
            <a:spAutoFit/>
          </a:bodyPr>
          <a:lstStyle/>
          <a:p>
            <a:pPr algn="ctr">
              <a:lnSpc>
                <a:spcPts val="7200"/>
              </a:lnSpc>
            </a:pPr>
            <a:r>
              <a:rPr lang="en-US" sz="6000">
                <a:solidFill>
                  <a:srgbClr val="FFFFFF"/>
                </a:solidFill>
                <a:latin typeface="Montserrat Bold"/>
              </a:rPr>
              <a:t>HACKER LOG</a:t>
            </a:r>
          </a:p>
        </p:txBody>
      </p:sp>
      <p:grpSp>
        <p:nvGrpSpPr>
          <p:cNvPr id="16" name="Group 16"/>
          <p:cNvGrpSpPr/>
          <p:nvPr/>
        </p:nvGrpSpPr>
        <p:grpSpPr>
          <a:xfrm rot="8099963">
            <a:off x="16370235" y="9076949"/>
            <a:ext cx="2832030" cy="1425554"/>
            <a:chOff x="0" y="0"/>
            <a:chExt cx="3776040" cy="1900739"/>
          </a:xfrm>
        </p:grpSpPr>
        <p:sp>
          <p:nvSpPr>
            <p:cNvPr id="17" name="Freeform 17"/>
            <p:cNvSpPr/>
            <p:nvPr/>
          </p:nvSpPr>
          <p:spPr>
            <a:xfrm>
              <a:off x="12700" y="12700"/>
              <a:ext cx="3750691" cy="1875282"/>
            </a:xfrm>
            <a:custGeom>
              <a:avLst/>
              <a:gdLst/>
              <a:ahLst/>
              <a:cxnLst/>
              <a:rect l="l" t="t" r="r" b="b"/>
              <a:pathLst>
                <a:path w="3750691" h="1875282">
                  <a:moveTo>
                    <a:pt x="0" y="1875282"/>
                  </a:moveTo>
                  <a:lnTo>
                    <a:pt x="1875282" y="0"/>
                  </a:lnTo>
                  <a:lnTo>
                    <a:pt x="3750691" y="1875282"/>
                  </a:lnTo>
                  <a:close/>
                </a:path>
              </a:pathLst>
            </a:custGeom>
            <a:solidFill>
              <a:srgbClr val="82C7A5"/>
            </a:solidFill>
          </p:spPr>
          <p:txBody>
            <a:bodyPr/>
            <a:lstStyle/>
            <a:p>
              <a:endParaRPr lang="en-IN"/>
            </a:p>
          </p:txBody>
        </p:sp>
        <p:sp>
          <p:nvSpPr>
            <p:cNvPr id="18" name="Freeform 18"/>
            <p:cNvSpPr/>
            <p:nvPr/>
          </p:nvSpPr>
          <p:spPr>
            <a:xfrm>
              <a:off x="-889" y="0"/>
              <a:ext cx="3777869" cy="1900809"/>
            </a:xfrm>
            <a:custGeom>
              <a:avLst/>
              <a:gdLst/>
              <a:ahLst/>
              <a:cxnLst/>
              <a:rect l="l" t="t" r="r" b="b"/>
              <a:pathLst>
                <a:path w="3777869" h="190080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txBody>
            <a:bodyPr/>
            <a:lstStyle/>
            <a:p>
              <a:endParaRPr lang="en-IN"/>
            </a:p>
          </p:txBody>
        </p:sp>
      </p:grpSp>
      <p:sp>
        <p:nvSpPr>
          <p:cNvPr id="19" name="TextBox 19"/>
          <p:cNvSpPr txBox="1"/>
          <p:nvPr/>
        </p:nvSpPr>
        <p:spPr>
          <a:xfrm>
            <a:off x="17528775" y="9183500"/>
            <a:ext cx="514950" cy="842475"/>
          </a:xfrm>
          <a:prstGeom prst="rect">
            <a:avLst/>
          </a:prstGeom>
        </p:spPr>
        <p:txBody>
          <a:bodyPr lIns="0" tIns="0" rIns="0" bIns="0" rtlCol="0" anchor="t">
            <a:spAutoFit/>
          </a:bodyPr>
          <a:lstStyle/>
          <a:p>
            <a:pPr algn="l">
              <a:lnSpc>
                <a:spcPts val="5040"/>
              </a:lnSpc>
            </a:pPr>
            <a:r>
              <a:rPr lang="en-US" sz="4200">
                <a:solidFill>
                  <a:srgbClr val="000000"/>
                </a:solidFill>
                <a:latin typeface="Lato Bold"/>
              </a:rPr>
              <a:t>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B212C"/>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265400" cy="1177200"/>
            <a:chOff x="0" y="0"/>
            <a:chExt cx="1687200" cy="1569600"/>
          </a:xfrm>
        </p:grpSpPr>
        <p:sp>
          <p:nvSpPr>
            <p:cNvPr id="3" name="Freeform 3"/>
            <p:cNvSpPr/>
            <p:nvPr/>
          </p:nvSpPr>
          <p:spPr>
            <a:xfrm>
              <a:off x="0" y="0"/>
              <a:ext cx="1687195" cy="1569593"/>
            </a:xfrm>
            <a:custGeom>
              <a:avLst/>
              <a:gdLst/>
              <a:ahLst/>
              <a:cxnLst/>
              <a:rect l="l" t="t" r="r" b="b"/>
              <a:pathLst>
                <a:path w="1687195" h="1569593">
                  <a:moveTo>
                    <a:pt x="0" y="0"/>
                  </a:moveTo>
                  <a:lnTo>
                    <a:pt x="1687195" y="0"/>
                  </a:lnTo>
                  <a:lnTo>
                    <a:pt x="1687195" y="1569593"/>
                  </a:lnTo>
                  <a:lnTo>
                    <a:pt x="0" y="1569593"/>
                  </a:lnTo>
                  <a:close/>
                </a:path>
              </a:pathLst>
            </a:custGeom>
            <a:solidFill>
              <a:srgbClr val="1B212C"/>
            </a:solidFill>
          </p:spPr>
          <p:txBody>
            <a:bodyPr/>
            <a:lstStyle/>
            <a:p>
              <a:endParaRPr lang="en-IN"/>
            </a:p>
          </p:txBody>
        </p:sp>
      </p:grpSp>
      <p:grpSp>
        <p:nvGrpSpPr>
          <p:cNvPr id="4" name="Group 4"/>
          <p:cNvGrpSpPr/>
          <p:nvPr/>
        </p:nvGrpSpPr>
        <p:grpSpPr>
          <a:xfrm>
            <a:off x="424100" y="443502"/>
            <a:ext cx="439200" cy="37800"/>
            <a:chOff x="0" y="0"/>
            <a:chExt cx="585600" cy="50400"/>
          </a:xfrm>
        </p:grpSpPr>
        <p:sp>
          <p:nvSpPr>
            <p:cNvPr id="5" name="Freeform 5"/>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grpSp>
        <p:nvGrpSpPr>
          <p:cNvPr id="6" name="Group 6"/>
          <p:cNvGrpSpPr/>
          <p:nvPr/>
        </p:nvGrpSpPr>
        <p:grpSpPr>
          <a:xfrm>
            <a:off x="424100" y="568450"/>
            <a:ext cx="439200" cy="37800"/>
            <a:chOff x="0" y="0"/>
            <a:chExt cx="585600" cy="50400"/>
          </a:xfrm>
        </p:grpSpPr>
        <p:sp>
          <p:nvSpPr>
            <p:cNvPr id="7" name="Freeform 7"/>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grpSp>
        <p:nvGrpSpPr>
          <p:cNvPr id="8" name="Group 8"/>
          <p:cNvGrpSpPr/>
          <p:nvPr/>
        </p:nvGrpSpPr>
        <p:grpSpPr>
          <a:xfrm>
            <a:off x="424100" y="693398"/>
            <a:ext cx="439200" cy="37800"/>
            <a:chOff x="0" y="0"/>
            <a:chExt cx="585600" cy="50400"/>
          </a:xfrm>
        </p:grpSpPr>
        <p:sp>
          <p:nvSpPr>
            <p:cNvPr id="9" name="Freeform 9"/>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sp>
        <p:nvSpPr>
          <p:cNvPr id="10" name="Freeform 10"/>
          <p:cNvSpPr/>
          <p:nvPr/>
        </p:nvSpPr>
        <p:spPr>
          <a:xfrm>
            <a:off x="0" y="762002"/>
            <a:ext cx="2075700" cy="2032576"/>
          </a:xfrm>
          <a:custGeom>
            <a:avLst/>
            <a:gdLst/>
            <a:ahLst/>
            <a:cxnLst/>
            <a:rect l="l" t="t" r="r" b="b"/>
            <a:pathLst>
              <a:path w="2075700" h="2032576">
                <a:moveTo>
                  <a:pt x="0" y="0"/>
                </a:moveTo>
                <a:lnTo>
                  <a:pt x="2075700" y="0"/>
                </a:lnTo>
                <a:lnTo>
                  <a:pt x="2075700" y="2032576"/>
                </a:lnTo>
                <a:lnTo>
                  <a:pt x="0" y="2032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1" name="TextBox 11"/>
          <p:cNvSpPr txBox="1"/>
          <p:nvPr/>
        </p:nvSpPr>
        <p:spPr>
          <a:xfrm>
            <a:off x="2686425" y="1407850"/>
            <a:ext cx="13894950" cy="714375"/>
          </a:xfrm>
          <a:prstGeom prst="rect">
            <a:avLst/>
          </a:prstGeom>
        </p:spPr>
        <p:txBody>
          <a:bodyPr lIns="0" tIns="0" rIns="0" bIns="0" rtlCol="0" anchor="t">
            <a:spAutoFit/>
          </a:bodyPr>
          <a:lstStyle/>
          <a:p>
            <a:pPr algn="l">
              <a:lnSpc>
                <a:spcPts val="5759"/>
              </a:lnSpc>
            </a:pPr>
            <a:r>
              <a:rPr lang="en-US" sz="4800">
                <a:solidFill>
                  <a:srgbClr val="FFFFFF"/>
                </a:solidFill>
                <a:latin typeface="Montserrat Bold"/>
              </a:rPr>
              <a:t>How we can have a rental car?</a:t>
            </a:r>
          </a:p>
        </p:txBody>
      </p:sp>
      <p:sp>
        <p:nvSpPr>
          <p:cNvPr id="12" name="TextBox 12"/>
          <p:cNvSpPr txBox="1"/>
          <p:nvPr/>
        </p:nvSpPr>
        <p:spPr>
          <a:xfrm>
            <a:off x="2686425" y="3169375"/>
            <a:ext cx="13894950" cy="6341745"/>
          </a:xfrm>
          <a:prstGeom prst="rect">
            <a:avLst/>
          </a:prstGeom>
        </p:spPr>
        <p:txBody>
          <a:bodyPr lIns="0" tIns="0" rIns="0" bIns="0" rtlCol="0" anchor="t">
            <a:spAutoFit/>
          </a:bodyPr>
          <a:lstStyle/>
          <a:p>
            <a:pPr>
              <a:lnSpc>
                <a:spcPts val="4691"/>
              </a:lnSpc>
            </a:pPr>
            <a:r>
              <a:rPr lang="en-US" sz="3399" dirty="0">
                <a:solidFill>
                  <a:srgbClr val="FFFFFF"/>
                </a:solidFill>
                <a:latin typeface="Lato"/>
              </a:rPr>
              <a:t>  At present the online platform to rent a car is limited. So we solved the problem by creating an online interface using smart contract that could solve this problem.</a:t>
            </a:r>
          </a:p>
          <a:p>
            <a:pPr>
              <a:lnSpc>
                <a:spcPts val="4691"/>
              </a:lnSpc>
            </a:pPr>
            <a:r>
              <a:rPr lang="en-US" sz="3399" dirty="0">
                <a:solidFill>
                  <a:srgbClr val="FFFFFF"/>
                </a:solidFill>
                <a:latin typeface="Lato"/>
              </a:rPr>
              <a:t> We created a website named as "</a:t>
            </a:r>
            <a:r>
              <a:rPr lang="en-US" sz="3399" u="sng" dirty="0" err="1">
                <a:solidFill>
                  <a:srgbClr val="FFFFFF"/>
                </a:solidFill>
                <a:latin typeface="Lato Bold"/>
              </a:rPr>
              <a:t>Apni</a:t>
            </a:r>
            <a:r>
              <a:rPr lang="en-US" sz="3399" u="sng" dirty="0">
                <a:solidFill>
                  <a:srgbClr val="FFFFFF"/>
                </a:solidFill>
                <a:latin typeface="Lato Bold"/>
              </a:rPr>
              <a:t> Car</a:t>
            </a:r>
            <a:r>
              <a:rPr lang="en-US" sz="3399" dirty="0">
                <a:solidFill>
                  <a:srgbClr val="FFFFFF"/>
                </a:solidFill>
                <a:latin typeface="Lato"/>
              </a:rPr>
              <a:t>" which will keep a regular track over the car rented by people linked with the </a:t>
            </a:r>
            <a:r>
              <a:rPr lang="en-US" sz="3399" dirty="0" err="1">
                <a:solidFill>
                  <a:srgbClr val="FFFFFF"/>
                </a:solidFill>
                <a:latin typeface="Lato"/>
              </a:rPr>
              <a:t>Tezos</a:t>
            </a:r>
            <a:r>
              <a:rPr lang="en-US" sz="3399" dirty="0">
                <a:solidFill>
                  <a:srgbClr val="FFFFFF"/>
                </a:solidFill>
                <a:latin typeface="Lato"/>
              </a:rPr>
              <a:t> Smart Explorer. </a:t>
            </a:r>
          </a:p>
          <a:p>
            <a:pPr algn="l">
              <a:lnSpc>
                <a:spcPts val="4691"/>
              </a:lnSpc>
            </a:pPr>
            <a:r>
              <a:rPr lang="en-US" sz="3400" dirty="0">
                <a:solidFill>
                  <a:srgbClr val="FFFFFF"/>
                </a:solidFill>
                <a:latin typeface="Lato"/>
              </a:rPr>
              <a:t>It will keep the record of the car through its unique id and model. It will provide the user with the information about the car rental system which will include the information of add car, remove car, rent car and cancel reservation. It will also store the previous data which cannot be changed due to blockchain security feature.</a:t>
            </a:r>
          </a:p>
          <a:p>
            <a:pPr marL="811904" lvl="1" indent="-405952" algn="l">
              <a:lnSpc>
                <a:spcPts val="3587"/>
              </a:lnSpc>
            </a:pPr>
            <a:endParaRPr lang="en-US" sz="3400" dirty="0">
              <a:solidFill>
                <a:srgbClr val="FFFFFF"/>
              </a:solidFill>
              <a:latin typeface="Lato"/>
            </a:endParaRPr>
          </a:p>
        </p:txBody>
      </p:sp>
      <p:sp>
        <p:nvSpPr>
          <p:cNvPr id="13" name="Freeform 13"/>
          <p:cNvSpPr/>
          <p:nvPr/>
        </p:nvSpPr>
        <p:spPr>
          <a:xfrm>
            <a:off x="-25400" y="-20"/>
            <a:ext cx="4808900" cy="1087734"/>
          </a:xfrm>
          <a:custGeom>
            <a:avLst/>
            <a:gdLst/>
            <a:ahLst/>
            <a:cxnLst/>
            <a:rect l="l" t="t" r="r" b="b"/>
            <a:pathLst>
              <a:path w="4808900" h="1087734">
                <a:moveTo>
                  <a:pt x="0" y="0"/>
                </a:moveTo>
                <a:lnTo>
                  <a:pt x="4808900" y="0"/>
                </a:lnTo>
                <a:lnTo>
                  <a:pt x="4808900" y="1087734"/>
                </a:lnTo>
                <a:lnTo>
                  <a:pt x="0" y="1087734"/>
                </a:lnTo>
                <a:lnTo>
                  <a:pt x="0" y="0"/>
                </a:lnTo>
                <a:close/>
              </a:path>
            </a:pathLst>
          </a:custGeom>
          <a:blipFill>
            <a:blip r:embed="rId4"/>
            <a:stretch>
              <a:fillRect/>
            </a:stretch>
          </a:blipFill>
        </p:spPr>
        <p:txBody>
          <a:bodyPr/>
          <a:lstStyle/>
          <a:p>
            <a:endParaRPr lang="en-IN"/>
          </a:p>
        </p:txBody>
      </p:sp>
      <p:grpSp>
        <p:nvGrpSpPr>
          <p:cNvPr id="15" name="Group 15"/>
          <p:cNvGrpSpPr/>
          <p:nvPr/>
        </p:nvGrpSpPr>
        <p:grpSpPr>
          <a:xfrm rot="8099963">
            <a:off x="16370235" y="9076949"/>
            <a:ext cx="2832030" cy="1425554"/>
            <a:chOff x="0" y="0"/>
            <a:chExt cx="3776040" cy="1900739"/>
          </a:xfrm>
        </p:grpSpPr>
        <p:sp>
          <p:nvSpPr>
            <p:cNvPr id="16" name="Freeform 16"/>
            <p:cNvSpPr/>
            <p:nvPr/>
          </p:nvSpPr>
          <p:spPr>
            <a:xfrm>
              <a:off x="12700" y="12700"/>
              <a:ext cx="3750691" cy="1875282"/>
            </a:xfrm>
            <a:custGeom>
              <a:avLst/>
              <a:gdLst/>
              <a:ahLst/>
              <a:cxnLst/>
              <a:rect l="l" t="t" r="r" b="b"/>
              <a:pathLst>
                <a:path w="3750691" h="1875282">
                  <a:moveTo>
                    <a:pt x="0" y="1875282"/>
                  </a:moveTo>
                  <a:lnTo>
                    <a:pt x="1875282" y="0"/>
                  </a:lnTo>
                  <a:lnTo>
                    <a:pt x="3750691" y="1875282"/>
                  </a:lnTo>
                  <a:close/>
                </a:path>
              </a:pathLst>
            </a:custGeom>
            <a:solidFill>
              <a:srgbClr val="82C7A5"/>
            </a:solidFill>
          </p:spPr>
          <p:txBody>
            <a:bodyPr/>
            <a:lstStyle/>
            <a:p>
              <a:endParaRPr lang="en-IN"/>
            </a:p>
          </p:txBody>
        </p:sp>
        <p:sp>
          <p:nvSpPr>
            <p:cNvPr id="17" name="Freeform 17"/>
            <p:cNvSpPr/>
            <p:nvPr/>
          </p:nvSpPr>
          <p:spPr>
            <a:xfrm>
              <a:off x="-889" y="0"/>
              <a:ext cx="3777869" cy="1900809"/>
            </a:xfrm>
            <a:custGeom>
              <a:avLst/>
              <a:gdLst/>
              <a:ahLst/>
              <a:cxnLst/>
              <a:rect l="l" t="t" r="r" b="b"/>
              <a:pathLst>
                <a:path w="3777869" h="190080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txBody>
            <a:bodyPr/>
            <a:lstStyle/>
            <a:p>
              <a:endParaRPr lang="en-IN"/>
            </a:p>
          </p:txBody>
        </p:sp>
      </p:grpSp>
      <p:sp>
        <p:nvSpPr>
          <p:cNvPr id="18" name="TextBox 18"/>
          <p:cNvSpPr txBox="1"/>
          <p:nvPr/>
        </p:nvSpPr>
        <p:spPr>
          <a:xfrm>
            <a:off x="17528775" y="9183500"/>
            <a:ext cx="514950" cy="842475"/>
          </a:xfrm>
          <a:prstGeom prst="rect">
            <a:avLst/>
          </a:prstGeom>
        </p:spPr>
        <p:txBody>
          <a:bodyPr lIns="0" tIns="0" rIns="0" bIns="0" rtlCol="0" anchor="t">
            <a:spAutoFit/>
          </a:bodyPr>
          <a:lstStyle/>
          <a:p>
            <a:pPr algn="l">
              <a:lnSpc>
                <a:spcPts val="5040"/>
              </a:lnSpc>
            </a:pPr>
            <a:r>
              <a:rPr lang="en-US" sz="4200">
                <a:solidFill>
                  <a:srgbClr val="000000"/>
                </a:solidFill>
                <a:latin typeface="Lato Bold"/>
              </a:rPr>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B212C"/>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265400" cy="1177200"/>
            <a:chOff x="0" y="0"/>
            <a:chExt cx="1687200" cy="1569600"/>
          </a:xfrm>
        </p:grpSpPr>
        <p:sp>
          <p:nvSpPr>
            <p:cNvPr id="3" name="Freeform 3"/>
            <p:cNvSpPr/>
            <p:nvPr/>
          </p:nvSpPr>
          <p:spPr>
            <a:xfrm>
              <a:off x="0" y="0"/>
              <a:ext cx="1687195" cy="1569593"/>
            </a:xfrm>
            <a:custGeom>
              <a:avLst/>
              <a:gdLst/>
              <a:ahLst/>
              <a:cxnLst/>
              <a:rect l="l" t="t" r="r" b="b"/>
              <a:pathLst>
                <a:path w="1687195" h="1569593">
                  <a:moveTo>
                    <a:pt x="0" y="0"/>
                  </a:moveTo>
                  <a:lnTo>
                    <a:pt x="1687195" y="0"/>
                  </a:lnTo>
                  <a:lnTo>
                    <a:pt x="1687195" y="1569593"/>
                  </a:lnTo>
                  <a:lnTo>
                    <a:pt x="0" y="1569593"/>
                  </a:lnTo>
                  <a:close/>
                </a:path>
              </a:pathLst>
            </a:custGeom>
            <a:solidFill>
              <a:srgbClr val="1B212C"/>
            </a:solidFill>
          </p:spPr>
          <p:txBody>
            <a:bodyPr/>
            <a:lstStyle/>
            <a:p>
              <a:endParaRPr lang="en-IN"/>
            </a:p>
          </p:txBody>
        </p:sp>
      </p:grpSp>
      <p:grpSp>
        <p:nvGrpSpPr>
          <p:cNvPr id="4" name="Group 4"/>
          <p:cNvGrpSpPr/>
          <p:nvPr/>
        </p:nvGrpSpPr>
        <p:grpSpPr>
          <a:xfrm>
            <a:off x="424100" y="443502"/>
            <a:ext cx="439200" cy="37800"/>
            <a:chOff x="0" y="0"/>
            <a:chExt cx="585600" cy="50400"/>
          </a:xfrm>
        </p:grpSpPr>
        <p:sp>
          <p:nvSpPr>
            <p:cNvPr id="5" name="Freeform 5"/>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grpSp>
        <p:nvGrpSpPr>
          <p:cNvPr id="6" name="Group 6"/>
          <p:cNvGrpSpPr/>
          <p:nvPr/>
        </p:nvGrpSpPr>
        <p:grpSpPr>
          <a:xfrm>
            <a:off x="424100" y="568450"/>
            <a:ext cx="439200" cy="37800"/>
            <a:chOff x="0" y="0"/>
            <a:chExt cx="585600" cy="50400"/>
          </a:xfrm>
        </p:grpSpPr>
        <p:sp>
          <p:nvSpPr>
            <p:cNvPr id="7" name="Freeform 7"/>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grpSp>
        <p:nvGrpSpPr>
          <p:cNvPr id="8" name="Group 8"/>
          <p:cNvGrpSpPr/>
          <p:nvPr/>
        </p:nvGrpSpPr>
        <p:grpSpPr>
          <a:xfrm>
            <a:off x="424100" y="693398"/>
            <a:ext cx="439200" cy="37800"/>
            <a:chOff x="0" y="0"/>
            <a:chExt cx="585600" cy="50400"/>
          </a:xfrm>
        </p:grpSpPr>
        <p:sp>
          <p:nvSpPr>
            <p:cNvPr id="9" name="Freeform 9"/>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sp>
        <p:nvSpPr>
          <p:cNvPr id="10" name="Freeform 10"/>
          <p:cNvSpPr/>
          <p:nvPr/>
        </p:nvSpPr>
        <p:spPr>
          <a:xfrm>
            <a:off x="0" y="762002"/>
            <a:ext cx="2075700" cy="2032576"/>
          </a:xfrm>
          <a:custGeom>
            <a:avLst/>
            <a:gdLst/>
            <a:ahLst/>
            <a:cxnLst/>
            <a:rect l="l" t="t" r="r" b="b"/>
            <a:pathLst>
              <a:path w="2075700" h="2032576">
                <a:moveTo>
                  <a:pt x="0" y="0"/>
                </a:moveTo>
                <a:lnTo>
                  <a:pt x="2075700" y="0"/>
                </a:lnTo>
                <a:lnTo>
                  <a:pt x="2075700" y="2032576"/>
                </a:lnTo>
                <a:lnTo>
                  <a:pt x="0" y="2032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1" name="TextBox 11"/>
          <p:cNvSpPr txBox="1"/>
          <p:nvPr/>
        </p:nvSpPr>
        <p:spPr>
          <a:xfrm>
            <a:off x="2686425" y="1760100"/>
            <a:ext cx="13894950" cy="1635825"/>
          </a:xfrm>
          <a:prstGeom prst="rect">
            <a:avLst/>
          </a:prstGeom>
        </p:spPr>
        <p:txBody>
          <a:bodyPr lIns="0" tIns="0" rIns="0" bIns="0" rtlCol="0" anchor="t">
            <a:spAutoFit/>
          </a:bodyPr>
          <a:lstStyle/>
          <a:p>
            <a:pPr algn="l">
              <a:lnSpc>
                <a:spcPts val="5759"/>
              </a:lnSpc>
            </a:pPr>
            <a:r>
              <a:rPr lang="en-US" sz="4800">
                <a:solidFill>
                  <a:srgbClr val="FFFFFF"/>
                </a:solidFill>
                <a:latin typeface="Montserrat Bold"/>
              </a:rPr>
              <a:t>Your Solution  / Product / Services </a:t>
            </a:r>
          </a:p>
        </p:txBody>
      </p:sp>
      <p:sp>
        <p:nvSpPr>
          <p:cNvPr id="12" name="TextBox 12"/>
          <p:cNvSpPr txBox="1"/>
          <p:nvPr/>
        </p:nvSpPr>
        <p:spPr>
          <a:xfrm>
            <a:off x="2686425" y="3588238"/>
            <a:ext cx="1282950" cy="1425225"/>
          </a:xfrm>
          <a:prstGeom prst="rect">
            <a:avLst/>
          </a:prstGeom>
        </p:spPr>
        <p:txBody>
          <a:bodyPr lIns="0" tIns="0" rIns="0" bIns="0" rtlCol="0" anchor="t">
            <a:spAutoFit/>
          </a:bodyPr>
          <a:lstStyle/>
          <a:p>
            <a:pPr algn="l">
              <a:lnSpc>
                <a:spcPts val="5759"/>
              </a:lnSpc>
            </a:pPr>
            <a:r>
              <a:rPr lang="en-US" sz="4800">
                <a:solidFill>
                  <a:srgbClr val="FFFFFF"/>
                </a:solidFill>
                <a:latin typeface="Montserrat"/>
              </a:rPr>
              <a:t>01</a:t>
            </a:r>
          </a:p>
          <a:p>
            <a:pPr algn="l">
              <a:lnSpc>
                <a:spcPts val="3359"/>
              </a:lnSpc>
            </a:pPr>
            <a:endParaRPr lang="en-US" sz="4800">
              <a:solidFill>
                <a:srgbClr val="FFFFFF"/>
              </a:solidFill>
              <a:latin typeface="Montserrat"/>
            </a:endParaRPr>
          </a:p>
        </p:txBody>
      </p:sp>
      <p:sp>
        <p:nvSpPr>
          <p:cNvPr id="13" name="TextBox 13"/>
          <p:cNvSpPr txBox="1"/>
          <p:nvPr/>
        </p:nvSpPr>
        <p:spPr>
          <a:xfrm>
            <a:off x="4152225" y="3531150"/>
            <a:ext cx="11571750" cy="883539"/>
          </a:xfrm>
          <a:prstGeom prst="rect">
            <a:avLst/>
          </a:prstGeom>
        </p:spPr>
        <p:txBody>
          <a:bodyPr lIns="0" tIns="0" rIns="0" bIns="0" rtlCol="0" anchor="t">
            <a:spAutoFit/>
          </a:bodyPr>
          <a:lstStyle/>
          <a:p>
            <a:pPr algn="l">
              <a:lnSpc>
                <a:spcPts val="3587"/>
              </a:lnSpc>
            </a:pPr>
            <a:r>
              <a:rPr lang="en-US" sz="2600">
                <a:solidFill>
                  <a:srgbClr val="FFFFFF"/>
                </a:solidFill>
                <a:latin typeface="Lato"/>
              </a:rPr>
              <a:t>We have created a car rental application that will allow user to rent car, add car to reservation, remove car and cancel reservation.</a:t>
            </a:r>
          </a:p>
        </p:txBody>
      </p:sp>
      <p:sp>
        <p:nvSpPr>
          <p:cNvPr id="14" name="TextBox 14"/>
          <p:cNvSpPr txBox="1"/>
          <p:nvPr/>
        </p:nvSpPr>
        <p:spPr>
          <a:xfrm>
            <a:off x="2686425" y="5417912"/>
            <a:ext cx="1282950" cy="1425225"/>
          </a:xfrm>
          <a:prstGeom prst="rect">
            <a:avLst/>
          </a:prstGeom>
        </p:spPr>
        <p:txBody>
          <a:bodyPr lIns="0" tIns="0" rIns="0" bIns="0" rtlCol="0" anchor="t">
            <a:spAutoFit/>
          </a:bodyPr>
          <a:lstStyle/>
          <a:p>
            <a:pPr algn="l">
              <a:lnSpc>
                <a:spcPts val="5759"/>
              </a:lnSpc>
            </a:pPr>
            <a:r>
              <a:rPr lang="en-US" sz="4800">
                <a:solidFill>
                  <a:srgbClr val="FFFFFF"/>
                </a:solidFill>
                <a:latin typeface="Montserrat"/>
              </a:rPr>
              <a:t>02</a:t>
            </a:r>
          </a:p>
          <a:p>
            <a:pPr algn="l">
              <a:lnSpc>
                <a:spcPts val="3359"/>
              </a:lnSpc>
            </a:pPr>
            <a:endParaRPr lang="en-US" sz="4800">
              <a:solidFill>
                <a:srgbClr val="FFFFFF"/>
              </a:solidFill>
              <a:latin typeface="Montserrat"/>
            </a:endParaRPr>
          </a:p>
        </p:txBody>
      </p:sp>
      <p:sp>
        <p:nvSpPr>
          <p:cNvPr id="15" name="TextBox 15"/>
          <p:cNvSpPr txBox="1"/>
          <p:nvPr/>
        </p:nvSpPr>
        <p:spPr>
          <a:xfrm>
            <a:off x="4152225" y="5212505"/>
            <a:ext cx="11571750" cy="1778889"/>
          </a:xfrm>
          <a:prstGeom prst="rect">
            <a:avLst/>
          </a:prstGeom>
        </p:spPr>
        <p:txBody>
          <a:bodyPr lIns="0" tIns="0" rIns="0" bIns="0" rtlCol="0" anchor="t">
            <a:spAutoFit/>
          </a:bodyPr>
          <a:lstStyle/>
          <a:p>
            <a:pPr>
              <a:lnSpc>
                <a:spcPts val="3588"/>
              </a:lnSpc>
            </a:pPr>
            <a:r>
              <a:rPr lang="en-US" sz="2600">
                <a:solidFill>
                  <a:srgbClr val="FFFFFF"/>
                </a:solidFill>
                <a:latin typeface="Lato"/>
              </a:rPr>
              <a:t>We have built an online interface </a:t>
            </a:r>
            <a:r>
              <a:rPr lang="en-US" sz="2600">
                <a:solidFill>
                  <a:srgbClr val="FFFFFF"/>
                </a:solidFill>
                <a:latin typeface="Lato Bold"/>
              </a:rPr>
              <a:t>Apni Car </a:t>
            </a:r>
            <a:r>
              <a:rPr lang="en-US" sz="2600">
                <a:solidFill>
                  <a:srgbClr val="FFFFFF"/>
                </a:solidFill>
                <a:latin typeface="Lato"/>
              </a:rPr>
              <a:t>which will allow user to rent car online in a feasible manner. User will get real life track of the previous data. The  previous data cannot be changed due to the security feature of blockchain.</a:t>
            </a:r>
          </a:p>
          <a:p>
            <a:pPr algn="l">
              <a:lnSpc>
                <a:spcPts val="3587"/>
              </a:lnSpc>
            </a:pPr>
            <a:r>
              <a:rPr lang="en-US" sz="2600">
                <a:solidFill>
                  <a:srgbClr val="FFFFFF"/>
                </a:solidFill>
                <a:latin typeface="Lato"/>
              </a:rPr>
              <a:t> </a:t>
            </a:r>
          </a:p>
        </p:txBody>
      </p:sp>
      <p:sp>
        <p:nvSpPr>
          <p:cNvPr id="16" name="TextBox 16"/>
          <p:cNvSpPr txBox="1"/>
          <p:nvPr/>
        </p:nvSpPr>
        <p:spPr>
          <a:xfrm>
            <a:off x="2686425" y="7569684"/>
            <a:ext cx="1282950" cy="1425225"/>
          </a:xfrm>
          <a:prstGeom prst="rect">
            <a:avLst/>
          </a:prstGeom>
        </p:spPr>
        <p:txBody>
          <a:bodyPr lIns="0" tIns="0" rIns="0" bIns="0" rtlCol="0" anchor="t">
            <a:spAutoFit/>
          </a:bodyPr>
          <a:lstStyle/>
          <a:p>
            <a:pPr algn="l">
              <a:lnSpc>
                <a:spcPts val="5759"/>
              </a:lnSpc>
            </a:pPr>
            <a:r>
              <a:rPr lang="en-US" sz="4800">
                <a:solidFill>
                  <a:srgbClr val="FFFFFF"/>
                </a:solidFill>
                <a:latin typeface="Montserrat"/>
              </a:rPr>
              <a:t>03</a:t>
            </a:r>
          </a:p>
        </p:txBody>
      </p:sp>
      <p:sp>
        <p:nvSpPr>
          <p:cNvPr id="17" name="TextBox 17"/>
          <p:cNvSpPr txBox="1"/>
          <p:nvPr/>
        </p:nvSpPr>
        <p:spPr>
          <a:xfrm>
            <a:off x="4152225" y="6966461"/>
            <a:ext cx="11571750" cy="2226564"/>
          </a:xfrm>
          <a:prstGeom prst="rect">
            <a:avLst/>
          </a:prstGeom>
        </p:spPr>
        <p:txBody>
          <a:bodyPr lIns="0" tIns="0" rIns="0" bIns="0" rtlCol="0" anchor="t">
            <a:spAutoFit/>
          </a:bodyPr>
          <a:lstStyle/>
          <a:p>
            <a:pPr algn="l">
              <a:lnSpc>
                <a:spcPts val="3587"/>
              </a:lnSpc>
            </a:pPr>
            <a:r>
              <a:rPr lang="en-US" sz="2600">
                <a:solidFill>
                  <a:srgbClr val="FFFFFF"/>
                </a:solidFill>
                <a:latin typeface="Lato"/>
              </a:rPr>
              <a:t>First we created smart contract using smartPY. There we defined the data structures like car details and implemented the necessary functions. Then we deployed our smart contract with the help of Ghostnet network. We created our web page and wrote the react js code in VS code. Then we linked our web page to Taquito and created our final frontend. </a:t>
            </a:r>
          </a:p>
        </p:txBody>
      </p:sp>
      <p:sp>
        <p:nvSpPr>
          <p:cNvPr id="18" name="Freeform 18"/>
          <p:cNvSpPr/>
          <p:nvPr/>
        </p:nvSpPr>
        <p:spPr>
          <a:xfrm>
            <a:off x="-25400" y="-20"/>
            <a:ext cx="4808900" cy="1087734"/>
          </a:xfrm>
          <a:custGeom>
            <a:avLst/>
            <a:gdLst/>
            <a:ahLst/>
            <a:cxnLst/>
            <a:rect l="l" t="t" r="r" b="b"/>
            <a:pathLst>
              <a:path w="4808900" h="1087734">
                <a:moveTo>
                  <a:pt x="0" y="0"/>
                </a:moveTo>
                <a:lnTo>
                  <a:pt x="4808900" y="0"/>
                </a:lnTo>
                <a:lnTo>
                  <a:pt x="4808900" y="1087734"/>
                </a:lnTo>
                <a:lnTo>
                  <a:pt x="0" y="1087734"/>
                </a:lnTo>
                <a:lnTo>
                  <a:pt x="0" y="0"/>
                </a:lnTo>
                <a:close/>
              </a:path>
            </a:pathLst>
          </a:custGeom>
          <a:blipFill>
            <a:blip r:embed="rId4"/>
            <a:stretch>
              <a:fillRect/>
            </a:stretch>
          </a:blipFill>
        </p:spPr>
        <p:txBody>
          <a:bodyPr/>
          <a:lstStyle/>
          <a:p>
            <a:endParaRPr lang="en-IN"/>
          </a:p>
        </p:txBody>
      </p:sp>
      <p:grpSp>
        <p:nvGrpSpPr>
          <p:cNvPr id="20" name="Group 20"/>
          <p:cNvGrpSpPr/>
          <p:nvPr/>
        </p:nvGrpSpPr>
        <p:grpSpPr>
          <a:xfrm rot="8099963">
            <a:off x="16370235" y="9076949"/>
            <a:ext cx="2832030" cy="1425554"/>
            <a:chOff x="0" y="0"/>
            <a:chExt cx="3776040" cy="1900739"/>
          </a:xfrm>
        </p:grpSpPr>
        <p:sp>
          <p:nvSpPr>
            <p:cNvPr id="21" name="Freeform 21"/>
            <p:cNvSpPr/>
            <p:nvPr/>
          </p:nvSpPr>
          <p:spPr>
            <a:xfrm>
              <a:off x="12700" y="12700"/>
              <a:ext cx="3750691" cy="1875282"/>
            </a:xfrm>
            <a:custGeom>
              <a:avLst/>
              <a:gdLst/>
              <a:ahLst/>
              <a:cxnLst/>
              <a:rect l="l" t="t" r="r" b="b"/>
              <a:pathLst>
                <a:path w="3750691" h="1875282">
                  <a:moveTo>
                    <a:pt x="0" y="1875282"/>
                  </a:moveTo>
                  <a:lnTo>
                    <a:pt x="1875282" y="0"/>
                  </a:lnTo>
                  <a:lnTo>
                    <a:pt x="3750691" y="1875282"/>
                  </a:lnTo>
                  <a:close/>
                </a:path>
              </a:pathLst>
            </a:custGeom>
            <a:solidFill>
              <a:srgbClr val="82C7A5"/>
            </a:solidFill>
          </p:spPr>
          <p:txBody>
            <a:bodyPr/>
            <a:lstStyle/>
            <a:p>
              <a:endParaRPr lang="en-IN"/>
            </a:p>
          </p:txBody>
        </p:sp>
        <p:sp>
          <p:nvSpPr>
            <p:cNvPr id="22" name="Freeform 22"/>
            <p:cNvSpPr/>
            <p:nvPr/>
          </p:nvSpPr>
          <p:spPr>
            <a:xfrm>
              <a:off x="-889" y="0"/>
              <a:ext cx="3777869" cy="1900809"/>
            </a:xfrm>
            <a:custGeom>
              <a:avLst/>
              <a:gdLst/>
              <a:ahLst/>
              <a:cxnLst/>
              <a:rect l="l" t="t" r="r" b="b"/>
              <a:pathLst>
                <a:path w="3777869" h="190080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txBody>
            <a:bodyPr/>
            <a:lstStyle/>
            <a:p>
              <a:endParaRPr lang="en-IN"/>
            </a:p>
          </p:txBody>
        </p:sp>
      </p:grpSp>
      <p:sp>
        <p:nvSpPr>
          <p:cNvPr id="23" name="TextBox 23"/>
          <p:cNvSpPr txBox="1"/>
          <p:nvPr/>
        </p:nvSpPr>
        <p:spPr>
          <a:xfrm>
            <a:off x="17528775" y="9183500"/>
            <a:ext cx="514950" cy="842475"/>
          </a:xfrm>
          <a:prstGeom prst="rect">
            <a:avLst/>
          </a:prstGeom>
        </p:spPr>
        <p:txBody>
          <a:bodyPr lIns="0" tIns="0" rIns="0" bIns="0" rtlCol="0" anchor="t">
            <a:spAutoFit/>
          </a:bodyPr>
          <a:lstStyle/>
          <a:p>
            <a:pPr algn="l">
              <a:lnSpc>
                <a:spcPts val="5040"/>
              </a:lnSpc>
            </a:pPr>
            <a:r>
              <a:rPr lang="en-US" sz="4200">
                <a:solidFill>
                  <a:srgbClr val="000000"/>
                </a:solidFill>
                <a:latin typeface="Lato Bold"/>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B212C"/>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265400" cy="1177200"/>
            <a:chOff x="0" y="0"/>
            <a:chExt cx="1687200" cy="1569600"/>
          </a:xfrm>
        </p:grpSpPr>
        <p:sp>
          <p:nvSpPr>
            <p:cNvPr id="3" name="Freeform 3"/>
            <p:cNvSpPr/>
            <p:nvPr/>
          </p:nvSpPr>
          <p:spPr>
            <a:xfrm>
              <a:off x="0" y="0"/>
              <a:ext cx="1687195" cy="1569593"/>
            </a:xfrm>
            <a:custGeom>
              <a:avLst/>
              <a:gdLst/>
              <a:ahLst/>
              <a:cxnLst/>
              <a:rect l="l" t="t" r="r" b="b"/>
              <a:pathLst>
                <a:path w="1687195" h="1569593">
                  <a:moveTo>
                    <a:pt x="0" y="0"/>
                  </a:moveTo>
                  <a:lnTo>
                    <a:pt x="1687195" y="0"/>
                  </a:lnTo>
                  <a:lnTo>
                    <a:pt x="1687195" y="1569593"/>
                  </a:lnTo>
                  <a:lnTo>
                    <a:pt x="0" y="1569593"/>
                  </a:lnTo>
                  <a:close/>
                </a:path>
              </a:pathLst>
            </a:custGeom>
            <a:solidFill>
              <a:srgbClr val="1B212C"/>
            </a:solidFill>
          </p:spPr>
          <p:txBody>
            <a:bodyPr/>
            <a:lstStyle/>
            <a:p>
              <a:endParaRPr lang="en-IN"/>
            </a:p>
          </p:txBody>
        </p:sp>
      </p:grpSp>
      <p:grpSp>
        <p:nvGrpSpPr>
          <p:cNvPr id="4" name="Group 4"/>
          <p:cNvGrpSpPr/>
          <p:nvPr/>
        </p:nvGrpSpPr>
        <p:grpSpPr>
          <a:xfrm>
            <a:off x="424100" y="443502"/>
            <a:ext cx="439200" cy="37800"/>
            <a:chOff x="0" y="0"/>
            <a:chExt cx="585600" cy="50400"/>
          </a:xfrm>
        </p:grpSpPr>
        <p:sp>
          <p:nvSpPr>
            <p:cNvPr id="5" name="Freeform 5"/>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grpSp>
        <p:nvGrpSpPr>
          <p:cNvPr id="6" name="Group 6"/>
          <p:cNvGrpSpPr/>
          <p:nvPr/>
        </p:nvGrpSpPr>
        <p:grpSpPr>
          <a:xfrm>
            <a:off x="424100" y="568450"/>
            <a:ext cx="439200" cy="37800"/>
            <a:chOff x="0" y="0"/>
            <a:chExt cx="585600" cy="50400"/>
          </a:xfrm>
        </p:grpSpPr>
        <p:sp>
          <p:nvSpPr>
            <p:cNvPr id="7" name="Freeform 7"/>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grpSp>
        <p:nvGrpSpPr>
          <p:cNvPr id="8" name="Group 8"/>
          <p:cNvGrpSpPr/>
          <p:nvPr/>
        </p:nvGrpSpPr>
        <p:grpSpPr>
          <a:xfrm>
            <a:off x="424100" y="693398"/>
            <a:ext cx="439200" cy="37800"/>
            <a:chOff x="0" y="0"/>
            <a:chExt cx="585600" cy="50400"/>
          </a:xfrm>
        </p:grpSpPr>
        <p:sp>
          <p:nvSpPr>
            <p:cNvPr id="9" name="Freeform 9"/>
            <p:cNvSpPr/>
            <p:nvPr/>
          </p:nvSpPr>
          <p:spPr>
            <a:xfrm>
              <a:off x="0" y="0"/>
              <a:ext cx="585597" cy="50419"/>
            </a:xfrm>
            <a:custGeom>
              <a:avLst/>
              <a:gdLst/>
              <a:ahLst/>
              <a:cxnLst/>
              <a:rect l="l" t="t" r="r" b="b"/>
              <a:pathLst>
                <a:path w="585597" h="50419">
                  <a:moveTo>
                    <a:pt x="0" y="0"/>
                  </a:moveTo>
                  <a:lnTo>
                    <a:pt x="585597" y="0"/>
                  </a:lnTo>
                  <a:lnTo>
                    <a:pt x="585597" y="50419"/>
                  </a:lnTo>
                  <a:lnTo>
                    <a:pt x="0" y="50419"/>
                  </a:lnTo>
                  <a:close/>
                </a:path>
              </a:pathLst>
            </a:custGeom>
            <a:solidFill>
              <a:srgbClr val="55688B">
                <a:alpha val="35686"/>
              </a:srgbClr>
            </a:solidFill>
          </p:spPr>
          <p:txBody>
            <a:bodyPr/>
            <a:lstStyle/>
            <a:p>
              <a:endParaRPr lang="en-IN"/>
            </a:p>
          </p:txBody>
        </p:sp>
      </p:grpSp>
      <p:sp>
        <p:nvSpPr>
          <p:cNvPr id="10" name="Freeform 10"/>
          <p:cNvSpPr/>
          <p:nvPr/>
        </p:nvSpPr>
        <p:spPr>
          <a:xfrm>
            <a:off x="0" y="762002"/>
            <a:ext cx="2075700" cy="2032576"/>
          </a:xfrm>
          <a:custGeom>
            <a:avLst/>
            <a:gdLst/>
            <a:ahLst/>
            <a:cxnLst/>
            <a:rect l="l" t="t" r="r" b="b"/>
            <a:pathLst>
              <a:path w="2075700" h="2032576">
                <a:moveTo>
                  <a:pt x="0" y="0"/>
                </a:moveTo>
                <a:lnTo>
                  <a:pt x="2075700" y="0"/>
                </a:lnTo>
                <a:lnTo>
                  <a:pt x="2075700" y="2032576"/>
                </a:lnTo>
                <a:lnTo>
                  <a:pt x="0" y="203257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1" name="TextBox 11"/>
          <p:cNvSpPr txBox="1"/>
          <p:nvPr/>
        </p:nvSpPr>
        <p:spPr>
          <a:xfrm>
            <a:off x="2686425" y="1818850"/>
            <a:ext cx="13894950" cy="889425"/>
          </a:xfrm>
          <a:prstGeom prst="rect">
            <a:avLst/>
          </a:prstGeom>
        </p:spPr>
        <p:txBody>
          <a:bodyPr lIns="0" tIns="0" rIns="0" bIns="0" rtlCol="0" anchor="t">
            <a:spAutoFit/>
          </a:bodyPr>
          <a:lstStyle/>
          <a:p>
            <a:pPr algn="l">
              <a:lnSpc>
                <a:spcPts val="5759"/>
              </a:lnSpc>
            </a:pPr>
            <a:r>
              <a:rPr lang="en-US" sz="4800">
                <a:solidFill>
                  <a:srgbClr val="FFFFFF"/>
                </a:solidFill>
                <a:latin typeface="Montserrat Bold"/>
              </a:rPr>
              <a:t>Product Demo</a:t>
            </a:r>
          </a:p>
        </p:txBody>
      </p:sp>
      <p:sp>
        <p:nvSpPr>
          <p:cNvPr id="12" name="TextBox 12"/>
          <p:cNvSpPr txBox="1"/>
          <p:nvPr/>
        </p:nvSpPr>
        <p:spPr>
          <a:xfrm>
            <a:off x="2686425" y="3309725"/>
            <a:ext cx="3799350" cy="6750939"/>
          </a:xfrm>
          <a:prstGeom prst="rect">
            <a:avLst/>
          </a:prstGeom>
        </p:spPr>
        <p:txBody>
          <a:bodyPr lIns="0" tIns="0" rIns="0" bIns="0" rtlCol="0" anchor="t">
            <a:spAutoFit/>
          </a:bodyPr>
          <a:lstStyle/>
          <a:p>
            <a:pPr algn="l">
              <a:lnSpc>
                <a:spcPts val="3587"/>
              </a:lnSpc>
            </a:pPr>
            <a:r>
              <a:rPr lang="en-US" sz="2600">
                <a:solidFill>
                  <a:srgbClr val="FFFFFF"/>
                </a:solidFill>
                <a:latin typeface="Arial"/>
              </a:rPr>
              <a:t>First we created smart contract using smartPY. There we defined the data structures like car details and implemented the necessary functions. Then we deployed our smart contract with the help of Ghostnet network. We created our web page and wrote the react js code in VS code. Then we linked our web page to Taquito and created our final frontend. </a:t>
            </a:r>
          </a:p>
        </p:txBody>
      </p:sp>
      <p:sp>
        <p:nvSpPr>
          <p:cNvPr id="13" name="Freeform 13"/>
          <p:cNvSpPr/>
          <p:nvPr/>
        </p:nvSpPr>
        <p:spPr>
          <a:xfrm>
            <a:off x="7034376" y="3313554"/>
            <a:ext cx="6924968" cy="5345200"/>
          </a:xfrm>
          <a:custGeom>
            <a:avLst/>
            <a:gdLst/>
            <a:ahLst/>
            <a:cxnLst/>
            <a:rect l="l" t="t" r="r" b="b"/>
            <a:pathLst>
              <a:path w="6924968" h="5345200">
                <a:moveTo>
                  <a:pt x="0" y="0"/>
                </a:moveTo>
                <a:lnTo>
                  <a:pt x="6924968" y="0"/>
                </a:lnTo>
                <a:lnTo>
                  <a:pt x="6924968" y="5345200"/>
                </a:lnTo>
                <a:lnTo>
                  <a:pt x="0" y="53452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14" name="Freeform 14"/>
          <p:cNvSpPr/>
          <p:nvPr/>
        </p:nvSpPr>
        <p:spPr>
          <a:xfrm>
            <a:off x="7140138" y="3427798"/>
            <a:ext cx="6712800" cy="3825000"/>
          </a:xfrm>
          <a:custGeom>
            <a:avLst/>
            <a:gdLst/>
            <a:ahLst/>
            <a:cxnLst/>
            <a:rect l="l" t="t" r="r" b="b"/>
            <a:pathLst>
              <a:path w="6712800" h="3825000">
                <a:moveTo>
                  <a:pt x="0" y="0"/>
                </a:moveTo>
                <a:lnTo>
                  <a:pt x="6712800" y="0"/>
                </a:lnTo>
                <a:lnTo>
                  <a:pt x="6712800" y="3825000"/>
                </a:lnTo>
                <a:lnTo>
                  <a:pt x="0" y="3825000"/>
                </a:lnTo>
                <a:lnTo>
                  <a:pt x="0" y="0"/>
                </a:lnTo>
                <a:close/>
              </a:path>
            </a:pathLst>
          </a:custGeom>
          <a:blipFill>
            <a:blip r:embed="rId6"/>
            <a:stretch>
              <a:fillRect t="-8498" b="-8499"/>
            </a:stretch>
          </a:blipFill>
        </p:spPr>
        <p:txBody>
          <a:bodyPr/>
          <a:lstStyle/>
          <a:p>
            <a:endParaRPr lang="en-IN"/>
          </a:p>
        </p:txBody>
      </p:sp>
      <p:grpSp>
        <p:nvGrpSpPr>
          <p:cNvPr id="15" name="Group 15"/>
          <p:cNvGrpSpPr/>
          <p:nvPr/>
        </p:nvGrpSpPr>
        <p:grpSpPr>
          <a:xfrm>
            <a:off x="7139858" y="3429896"/>
            <a:ext cx="6712800" cy="3820200"/>
            <a:chOff x="0" y="0"/>
            <a:chExt cx="8950400" cy="5093600"/>
          </a:xfrm>
        </p:grpSpPr>
        <p:sp>
          <p:nvSpPr>
            <p:cNvPr id="16" name="Freeform 16"/>
            <p:cNvSpPr/>
            <p:nvPr/>
          </p:nvSpPr>
          <p:spPr>
            <a:xfrm>
              <a:off x="0" y="0"/>
              <a:ext cx="8950452" cy="5093589"/>
            </a:xfrm>
            <a:custGeom>
              <a:avLst/>
              <a:gdLst/>
              <a:ahLst/>
              <a:cxnLst/>
              <a:rect l="l" t="t" r="r" b="b"/>
              <a:pathLst>
                <a:path w="8950452" h="5093589">
                  <a:moveTo>
                    <a:pt x="8950452" y="5093589"/>
                  </a:moveTo>
                  <a:lnTo>
                    <a:pt x="8950452" y="0"/>
                  </a:lnTo>
                  <a:lnTo>
                    <a:pt x="0" y="5093589"/>
                  </a:lnTo>
                  <a:close/>
                </a:path>
              </a:pathLst>
            </a:custGeom>
            <a:solidFill>
              <a:srgbClr val="000000">
                <a:alpha val="4314"/>
              </a:srgbClr>
            </a:solidFill>
          </p:spPr>
          <p:txBody>
            <a:bodyPr/>
            <a:lstStyle/>
            <a:p>
              <a:endParaRPr lang="en-IN"/>
            </a:p>
          </p:txBody>
        </p:sp>
      </p:grpSp>
      <p:sp>
        <p:nvSpPr>
          <p:cNvPr id="17" name="Freeform 17"/>
          <p:cNvSpPr/>
          <p:nvPr/>
        </p:nvSpPr>
        <p:spPr>
          <a:xfrm>
            <a:off x="12941800" y="5489152"/>
            <a:ext cx="2244898" cy="3337334"/>
          </a:xfrm>
          <a:custGeom>
            <a:avLst/>
            <a:gdLst/>
            <a:ahLst/>
            <a:cxnLst/>
            <a:rect l="l" t="t" r="r" b="b"/>
            <a:pathLst>
              <a:path w="2244898" h="3337334">
                <a:moveTo>
                  <a:pt x="0" y="0"/>
                </a:moveTo>
                <a:lnTo>
                  <a:pt x="2244898" y="0"/>
                </a:lnTo>
                <a:lnTo>
                  <a:pt x="2244898" y="3337334"/>
                </a:lnTo>
                <a:lnTo>
                  <a:pt x="0" y="3337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18" name="Freeform 18"/>
          <p:cNvSpPr/>
          <p:nvPr/>
        </p:nvSpPr>
        <p:spPr>
          <a:xfrm>
            <a:off x="12940762" y="5637054"/>
            <a:ext cx="2244600" cy="2922000"/>
          </a:xfrm>
          <a:custGeom>
            <a:avLst/>
            <a:gdLst/>
            <a:ahLst/>
            <a:cxnLst/>
            <a:rect l="l" t="t" r="r" b="b"/>
            <a:pathLst>
              <a:path w="2244600" h="2922000">
                <a:moveTo>
                  <a:pt x="0" y="0"/>
                </a:moveTo>
                <a:lnTo>
                  <a:pt x="2244600" y="0"/>
                </a:lnTo>
                <a:lnTo>
                  <a:pt x="2244600" y="2922000"/>
                </a:lnTo>
                <a:lnTo>
                  <a:pt x="0" y="2922000"/>
                </a:lnTo>
                <a:lnTo>
                  <a:pt x="0" y="0"/>
                </a:lnTo>
                <a:close/>
              </a:path>
            </a:pathLst>
          </a:custGeom>
          <a:blipFill>
            <a:blip r:embed="rId9"/>
            <a:stretch>
              <a:fillRect l="-258229" t="-171586" r="-127456" b="-51807"/>
            </a:stretch>
          </a:blipFill>
        </p:spPr>
        <p:txBody>
          <a:bodyPr/>
          <a:lstStyle/>
          <a:p>
            <a:endParaRPr lang="en-IN"/>
          </a:p>
        </p:txBody>
      </p:sp>
      <p:grpSp>
        <p:nvGrpSpPr>
          <p:cNvPr id="19" name="Group 19"/>
          <p:cNvGrpSpPr/>
          <p:nvPr/>
        </p:nvGrpSpPr>
        <p:grpSpPr>
          <a:xfrm>
            <a:off x="12940430" y="5637534"/>
            <a:ext cx="2244600" cy="2922000"/>
            <a:chOff x="0" y="0"/>
            <a:chExt cx="2992800" cy="3896000"/>
          </a:xfrm>
        </p:grpSpPr>
        <p:sp>
          <p:nvSpPr>
            <p:cNvPr id="20" name="Freeform 20"/>
            <p:cNvSpPr/>
            <p:nvPr/>
          </p:nvSpPr>
          <p:spPr>
            <a:xfrm>
              <a:off x="0" y="0"/>
              <a:ext cx="2992755" cy="3895979"/>
            </a:xfrm>
            <a:custGeom>
              <a:avLst/>
              <a:gdLst/>
              <a:ahLst/>
              <a:cxnLst/>
              <a:rect l="l" t="t" r="r" b="b"/>
              <a:pathLst>
                <a:path w="2992755" h="3895979">
                  <a:moveTo>
                    <a:pt x="2992755" y="3895979"/>
                  </a:moveTo>
                  <a:lnTo>
                    <a:pt x="2992755" y="0"/>
                  </a:lnTo>
                  <a:lnTo>
                    <a:pt x="0" y="3895979"/>
                  </a:lnTo>
                  <a:close/>
                </a:path>
              </a:pathLst>
            </a:custGeom>
            <a:solidFill>
              <a:srgbClr val="000000">
                <a:alpha val="4314"/>
              </a:srgbClr>
            </a:solidFill>
          </p:spPr>
          <p:txBody>
            <a:bodyPr/>
            <a:lstStyle/>
            <a:p>
              <a:endParaRPr lang="en-IN"/>
            </a:p>
          </p:txBody>
        </p:sp>
      </p:grpSp>
      <p:sp>
        <p:nvSpPr>
          <p:cNvPr id="21" name="Freeform 21"/>
          <p:cNvSpPr/>
          <p:nvPr/>
        </p:nvSpPr>
        <p:spPr>
          <a:xfrm>
            <a:off x="12160352" y="6750672"/>
            <a:ext cx="1141056" cy="2271380"/>
          </a:xfrm>
          <a:custGeom>
            <a:avLst/>
            <a:gdLst/>
            <a:ahLst/>
            <a:cxnLst/>
            <a:rect l="l" t="t" r="r" b="b"/>
            <a:pathLst>
              <a:path w="1141056" h="2271380">
                <a:moveTo>
                  <a:pt x="0" y="0"/>
                </a:moveTo>
                <a:lnTo>
                  <a:pt x="1141056" y="0"/>
                </a:lnTo>
                <a:lnTo>
                  <a:pt x="1141056" y="2271380"/>
                </a:lnTo>
                <a:lnTo>
                  <a:pt x="0" y="227138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IN"/>
          </a:p>
        </p:txBody>
      </p:sp>
      <p:sp>
        <p:nvSpPr>
          <p:cNvPr id="22" name="Freeform 22"/>
          <p:cNvSpPr/>
          <p:nvPr/>
        </p:nvSpPr>
        <p:spPr>
          <a:xfrm>
            <a:off x="12159114" y="6749838"/>
            <a:ext cx="1140600" cy="1947600"/>
          </a:xfrm>
          <a:custGeom>
            <a:avLst/>
            <a:gdLst/>
            <a:ahLst/>
            <a:cxnLst/>
            <a:rect l="l" t="t" r="r" b="b"/>
            <a:pathLst>
              <a:path w="1140600" h="1947600">
                <a:moveTo>
                  <a:pt x="0" y="0"/>
                </a:moveTo>
                <a:lnTo>
                  <a:pt x="1140600" y="0"/>
                </a:lnTo>
                <a:lnTo>
                  <a:pt x="1140600" y="1947600"/>
                </a:lnTo>
                <a:lnTo>
                  <a:pt x="0" y="1947600"/>
                </a:lnTo>
                <a:lnTo>
                  <a:pt x="0" y="0"/>
                </a:lnTo>
                <a:close/>
              </a:path>
            </a:pathLst>
          </a:custGeom>
          <a:blipFill>
            <a:blip r:embed="rId9"/>
            <a:stretch>
              <a:fillRect l="-386666" t="-200470" r="-448893" b="-174453"/>
            </a:stretch>
          </a:blipFill>
        </p:spPr>
        <p:txBody>
          <a:bodyPr/>
          <a:lstStyle/>
          <a:p>
            <a:endParaRPr lang="en-IN"/>
          </a:p>
        </p:txBody>
      </p:sp>
      <p:grpSp>
        <p:nvGrpSpPr>
          <p:cNvPr id="23" name="Group 23"/>
          <p:cNvGrpSpPr/>
          <p:nvPr/>
        </p:nvGrpSpPr>
        <p:grpSpPr>
          <a:xfrm>
            <a:off x="12158872" y="6796188"/>
            <a:ext cx="1140600" cy="1901400"/>
            <a:chOff x="0" y="0"/>
            <a:chExt cx="1520800" cy="2535200"/>
          </a:xfrm>
        </p:grpSpPr>
        <p:sp>
          <p:nvSpPr>
            <p:cNvPr id="24" name="Freeform 24"/>
            <p:cNvSpPr/>
            <p:nvPr/>
          </p:nvSpPr>
          <p:spPr>
            <a:xfrm>
              <a:off x="0" y="0"/>
              <a:ext cx="1520825" cy="2535174"/>
            </a:xfrm>
            <a:custGeom>
              <a:avLst/>
              <a:gdLst/>
              <a:ahLst/>
              <a:cxnLst/>
              <a:rect l="l" t="t" r="r" b="b"/>
              <a:pathLst>
                <a:path w="1520825" h="2535174">
                  <a:moveTo>
                    <a:pt x="1520825" y="2535174"/>
                  </a:moveTo>
                  <a:lnTo>
                    <a:pt x="1520825" y="0"/>
                  </a:lnTo>
                  <a:lnTo>
                    <a:pt x="0" y="2535174"/>
                  </a:lnTo>
                  <a:close/>
                </a:path>
              </a:pathLst>
            </a:custGeom>
            <a:solidFill>
              <a:srgbClr val="000000">
                <a:alpha val="4314"/>
              </a:srgbClr>
            </a:solidFill>
          </p:spPr>
          <p:txBody>
            <a:bodyPr/>
            <a:lstStyle/>
            <a:p>
              <a:endParaRPr lang="en-IN"/>
            </a:p>
          </p:txBody>
        </p:sp>
      </p:grpSp>
      <p:sp>
        <p:nvSpPr>
          <p:cNvPr id="25" name="Freeform 25"/>
          <p:cNvSpPr/>
          <p:nvPr/>
        </p:nvSpPr>
        <p:spPr>
          <a:xfrm>
            <a:off x="14700056" y="7455122"/>
            <a:ext cx="998200" cy="1517094"/>
          </a:xfrm>
          <a:custGeom>
            <a:avLst/>
            <a:gdLst/>
            <a:ahLst/>
            <a:cxnLst/>
            <a:rect l="l" t="t" r="r" b="b"/>
            <a:pathLst>
              <a:path w="998200" h="1517094">
                <a:moveTo>
                  <a:pt x="0" y="0"/>
                </a:moveTo>
                <a:lnTo>
                  <a:pt x="998200" y="0"/>
                </a:lnTo>
                <a:lnTo>
                  <a:pt x="998200" y="1517094"/>
                </a:lnTo>
                <a:lnTo>
                  <a:pt x="0" y="1517094"/>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IN"/>
          </a:p>
        </p:txBody>
      </p:sp>
      <p:sp>
        <p:nvSpPr>
          <p:cNvPr id="26" name="Freeform 26"/>
          <p:cNvSpPr/>
          <p:nvPr/>
        </p:nvSpPr>
        <p:spPr>
          <a:xfrm>
            <a:off x="14700126" y="7714584"/>
            <a:ext cx="1047692" cy="1014154"/>
          </a:xfrm>
          <a:custGeom>
            <a:avLst/>
            <a:gdLst/>
            <a:ahLst/>
            <a:cxnLst/>
            <a:rect l="l" t="t" r="r" b="b"/>
            <a:pathLst>
              <a:path w="1047692" h="1014154">
                <a:moveTo>
                  <a:pt x="0" y="0"/>
                </a:moveTo>
                <a:lnTo>
                  <a:pt x="1047692" y="0"/>
                </a:lnTo>
                <a:lnTo>
                  <a:pt x="1047692" y="1014154"/>
                </a:lnTo>
                <a:lnTo>
                  <a:pt x="0" y="1014154"/>
                </a:lnTo>
                <a:lnTo>
                  <a:pt x="0" y="0"/>
                </a:lnTo>
                <a:close/>
              </a:path>
            </a:pathLst>
          </a:custGeom>
          <a:blipFill>
            <a:blip r:embed="rId14">
              <a:extLst>
                <a:ext uri="{96DAC541-7B7A-43D3-8B79-37D633B846F1}">
                  <asvg:svgBlip xmlns:asvg="http://schemas.microsoft.com/office/drawing/2016/SVG/main" r:embed="rId15"/>
                </a:ext>
              </a:extLst>
            </a:blip>
            <a:stretch>
              <a:fillRect/>
            </a:stretch>
          </a:blipFill>
        </p:spPr>
        <p:txBody>
          <a:bodyPr/>
          <a:lstStyle/>
          <a:p>
            <a:endParaRPr lang="en-IN"/>
          </a:p>
        </p:txBody>
      </p:sp>
      <p:sp>
        <p:nvSpPr>
          <p:cNvPr id="27" name="Freeform 27"/>
          <p:cNvSpPr/>
          <p:nvPr/>
        </p:nvSpPr>
        <p:spPr>
          <a:xfrm>
            <a:off x="14749699" y="7768057"/>
            <a:ext cx="896250" cy="894450"/>
          </a:xfrm>
          <a:custGeom>
            <a:avLst/>
            <a:gdLst/>
            <a:ahLst/>
            <a:cxnLst/>
            <a:rect l="l" t="t" r="r" b="b"/>
            <a:pathLst>
              <a:path w="896250" h="894450">
                <a:moveTo>
                  <a:pt x="0" y="0"/>
                </a:moveTo>
                <a:lnTo>
                  <a:pt x="896250" y="0"/>
                </a:lnTo>
                <a:lnTo>
                  <a:pt x="896250" y="894450"/>
                </a:lnTo>
                <a:lnTo>
                  <a:pt x="0" y="894450"/>
                </a:lnTo>
                <a:lnTo>
                  <a:pt x="0" y="0"/>
                </a:lnTo>
                <a:close/>
              </a:path>
            </a:pathLst>
          </a:custGeom>
          <a:blipFill>
            <a:blip r:embed="rId9"/>
            <a:stretch>
              <a:fillRect l="-347263" t="-293860" r="-267506" b="-226949"/>
            </a:stretch>
          </a:blipFill>
        </p:spPr>
        <p:txBody>
          <a:bodyPr/>
          <a:lstStyle/>
          <a:p>
            <a:endParaRPr lang="en-IN"/>
          </a:p>
        </p:txBody>
      </p:sp>
      <p:sp>
        <p:nvSpPr>
          <p:cNvPr id="28" name="Freeform 28"/>
          <p:cNvSpPr/>
          <p:nvPr/>
        </p:nvSpPr>
        <p:spPr>
          <a:xfrm>
            <a:off x="15896676" y="7455122"/>
            <a:ext cx="955004" cy="1517094"/>
          </a:xfrm>
          <a:custGeom>
            <a:avLst/>
            <a:gdLst/>
            <a:ahLst/>
            <a:cxnLst/>
            <a:rect l="l" t="t" r="r" b="b"/>
            <a:pathLst>
              <a:path w="955004" h="1517094">
                <a:moveTo>
                  <a:pt x="0" y="0"/>
                </a:moveTo>
                <a:lnTo>
                  <a:pt x="955004" y="0"/>
                </a:lnTo>
                <a:lnTo>
                  <a:pt x="955004" y="1517094"/>
                </a:lnTo>
                <a:lnTo>
                  <a:pt x="0" y="1517094"/>
                </a:lnTo>
                <a:lnTo>
                  <a:pt x="0" y="0"/>
                </a:lnTo>
                <a:close/>
              </a:path>
            </a:pathLst>
          </a:custGeom>
          <a:blipFill>
            <a:blip r:embed="rId16">
              <a:extLst>
                <a:ext uri="{96DAC541-7B7A-43D3-8B79-37D633B846F1}">
                  <asvg:svgBlip xmlns:asvg="http://schemas.microsoft.com/office/drawing/2016/SVG/main" r:embed="rId17"/>
                </a:ext>
              </a:extLst>
            </a:blip>
            <a:stretch>
              <a:fillRect/>
            </a:stretch>
          </a:blipFill>
        </p:spPr>
        <p:txBody>
          <a:bodyPr/>
          <a:lstStyle/>
          <a:p>
            <a:endParaRPr lang="en-IN"/>
          </a:p>
        </p:txBody>
      </p:sp>
      <p:sp>
        <p:nvSpPr>
          <p:cNvPr id="29" name="Freeform 29"/>
          <p:cNvSpPr/>
          <p:nvPr/>
        </p:nvSpPr>
        <p:spPr>
          <a:xfrm>
            <a:off x="15922833" y="7759337"/>
            <a:ext cx="849450" cy="961650"/>
          </a:xfrm>
          <a:custGeom>
            <a:avLst/>
            <a:gdLst/>
            <a:ahLst/>
            <a:cxnLst/>
            <a:rect l="l" t="t" r="r" b="b"/>
            <a:pathLst>
              <a:path w="849450" h="961650">
                <a:moveTo>
                  <a:pt x="0" y="0"/>
                </a:moveTo>
                <a:lnTo>
                  <a:pt x="849450" y="0"/>
                </a:lnTo>
                <a:lnTo>
                  <a:pt x="849450" y="961650"/>
                </a:lnTo>
                <a:lnTo>
                  <a:pt x="0" y="961650"/>
                </a:lnTo>
                <a:lnTo>
                  <a:pt x="0" y="0"/>
                </a:lnTo>
                <a:close/>
              </a:path>
            </a:pathLst>
          </a:custGeom>
          <a:blipFill>
            <a:blip r:embed="rId9"/>
            <a:stretch>
              <a:fillRect l="-382620" t="-329806" r="-287735" b="-160029"/>
            </a:stretch>
          </a:blipFill>
        </p:spPr>
        <p:txBody>
          <a:bodyPr/>
          <a:lstStyle/>
          <a:p>
            <a:endParaRPr lang="en-IN"/>
          </a:p>
        </p:txBody>
      </p:sp>
      <p:sp>
        <p:nvSpPr>
          <p:cNvPr id="30" name="Freeform 30"/>
          <p:cNvSpPr/>
          <p:nvPr/>
        </p:nvSpPr>
        <p:spPr>
          <a:xfrm>
            <a:off x="-25400" y="-20"/>
            <a:ext cx="4808900" cy="1087734"/>
          </a:xfrm>
          <a:custGeom>
            <a:avLst/>
            <a:gdLst/>
            <a:ahLst/>
            <a:cxnLst/>
            <a:rect l="l" t="t" r="r" b="b"/>
            <a:pathLst>
              <a:path w="4808900" h="1087734">
                <a:moveTo>
                  <a:pt x="0" y="0"/>
                </a:moveTo>
                <a:lnTo>
                  <a:pt x="4808900" y="0"/>
                </a:lnTo>
                <a:lnTo>
                  <a:pt x="4808900" y="1087734"/>
                </a:lnTo>
                <a:lnTo>
                  <a:pt x="0" y="1087734"/>
                </a:lnTo>
                <a:lnTo>
                  <a:pt x="0" y="0"/>
                </a:lnTo>
                <a:close/>
              </a:path>
            </a:pathLst>
          </a:custGeom>
          <a:blipFill>
            <a:blip r:embed="rId18"/>
            <a:stretch>
              <a:fillRect/>
            </a:stretch>
          </a:blipFill>
        </p:spPr>
        <p:txBody>
          <a:bodyPr/>
          <a:lstStyle/>
          <a:p>
            <a:endParaRPr lang="en-IN"/>
          </a:p>
        </p:txBody>
      </p:sp>
      <p:grpSp>
        <p:nvGrpSpPr>
          <p:cNvPr id="32" name="Group 32"/>
          <p:cNvGrpSpPr/>
          <p:nvPr/>
        </p:nvGrpSpPr>
        <p:grpSpPr>
          <a:xfrm rot="8099963">
            <a:off x="16370235" y="9076949"/>
            <a:ext cx="2832030" cy="1425554"/>
            <a:chOff x="0" y="0"/>
            <a:chExt cx="3776040" cy="1900739"/>
          </a:xfrm>
        </p:grpSpPr>
        <p:sp>
          <p:nvSpPr>
            <p:cNvPr id="33" name="Freeform 33"/>
            <p:cNvSpPr/>
            <p:nvPr/>
          </p:nvSpPr>
          <p:spPr>
            <a:xfrm>
              <a:off x="12700" y="12700"/>
              <a:ext cx="3750691" cy="1875282"/>
            </a:xfrm>
            <a:custGeom>
              <a:avLst/>
              <a:gdLst/>
              <a:ahLst/>
              <a:cxnLst/>
              <a:rect l="l" t="t" r="r" b="b"/>
              <a:pathLst>
                <a:path w="3750691" h="1875282">
                  <a:moveTo>
                    <a:pt x="0" y="1875282"/>
                  </a:moveTo>
                  <a:lnTo>
                    <a:pt x="1875282" y="0"/>
                  </a:lnTo>
                  <a:lnTo>
                    <a:pt x="3750691" y="1875282"/>
                  </a:lnTo>
                  <a:close/>
                </a:path>
              </a:pathLst>
            </a:custGeom>
            <a:solidFill>
              <a:srgbClr val="82C7A5"/>
            </a:solidFill>
          </p:spPr>
          <p:txBody>
            <a:bodyPr/>
            <a:lstStyle/>
            <a:p>
              <a:endParaRPr lang="en-IN"/>
            </a:p>
          </p:txBody>
        </p:sp>
        <p:sp>
          <p:nvSpPr>
            <p:cNvPr id="34" name="Freeform 34"/>
            <p:cNvSpPr/>
            <p:nvPr/>
          </p:nvSpPr>
          <p:spPr>
            <a:xfrm>
              <a:off x="-889" y="0"/>
              <a:ext cx="3777869" cy="1900809"/>
            </a:xfrm>
            <a:custGeom>
              <a:avLst/>
              <a:gdLst/>
              <a:ahLst/>
              <a:cxnLst/>
              <a:rect l="l" t="t" r="r" b="b"/>
              <a:pathLst>
                <a:path w="3777869" h="190080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txBody>
            <a:bodyPr/>
            <a:lstStyle/>
            <a:p>
              <a:endParaRPr lang="en-IN"/>
            </a:p>
          </p:txBody>
        </p:sp>
      </p:grpSp>
      <p:sp>
        <p:nvSpPr>
          <p:cNvPr id="35" name="TextBox 35"/>
          <p:cNvSpPr txBox="1"/>
          <p:nvPr/>
        </p:nvSpPr>
        <p:spPr>
          <a:xfrm>
            <a:off x="17528775" y="9183500"/>
            <a:ext cx="514950" cy="842475"/>
          </a:xfrm>
          <a:prstGeom prst="rect">
            <a:avLst/>
          </a:prstGeom>
        </p:spPr>
        <p:txBody>
          <a:bodyPr lIns="0" tIns="0" rIns="0" bIns="0" rtlCol="0" anchor="t">
            <a:spAutoFit/>
          </a:bodyPr>
          <a:lstStyle/>
          <a:p>
            <a:pPr algn="l">
              <a:lnSpc>
                <a:spcPts val="5040"/>
              </a:lnSpc>
            </a:pPr>
            <a:r>
              <a:rPr lang="en-US" sz="4200">
                <a:solidFill>
                  <a:srgbClr val="000000"/>
                </a:solidFill>
                <a:latin typeface="Lato Bold"/>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B212C"/>
        </a:solidFill>
        <a:effectLst/>
      </p:bgPr>
    </p:bg>
    <p:spTree>
      <p:nvGrpSpPr>
        <p:cNvPr id="1" name=""/>
        <p:cNvGrpSpPr/>
        <p:nvPr/>
      </p:nvGrpSpPr>
      <p:grpSpPr>
        <a:xfrm>
          <a:off x="0" y="0"/>
          <a:ext cx="0" cy="0"/>
          <a:chOff x="0" y="0"/>
          <a:chExt cx="0" cy="0"/>
        </a:xfrm>
      </p:grpSpPr>
      <p:sp>
        <p:nvSpPr>
          <p:cNvPr id="2" name="Freeform 2"/>
          <p:cNvSpPr/>
          <p:nvPr/>
        </p:nvSpPr>
        <p:spPr>
          <a:xfrm>
            <a:off x="8812800" y="0"/>
            <a:ext cx="9475200" cy="10286130"/>
          </a:xfrm>
          <a:custGeom>
            <a:avLst/>
            <a:gdLst/>
            <a:ahLst/>
            <a:cxnLst/>
            <a:rect l="l" t="t" r="r" b="b"/>
            <a:pathLst>
              <a:path w="9475200" h="10286130">
                <a:moveTo>
                  <a:pt x="0" y="0"/>
                </a:moveTo>
                <a:lnTo>
                  <a:pt x="9475200" y="0"/>
                </a:lnTo>
                <a:lnTo>
                  <a:pt x="9475200" y="10286130"/>
                </a:lnTo>
                <a:lnTo>
                  <a:pt x="0" y="1028613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TextBox 3"/>
          <p:cNvSpPr txBox="1"/>
          <p:nvPr/>
        </p:nvSpPr>
        <p:spPr>
          <a:xfrm>
            <a:off x="2742825" y="3823150"/>
            <a:ext cx="6309750" cy="5005197"/>
          </a:xfrm>
          <a:prstGeom prst="rect">
            <a:avLst/>
          </a:prstGeom>
        </p:spPr>
        <p:txBody>
          <a:bodyPr lIns="0" tIns="0" rIns="0" bIns="0" rtlCol="0" anchor="t">
            <a:spAutoFit/>
          </a:bodyPr>
          <a:lstStyle/>
          <a:p>
            <a:pPr marL="1310640" lvl="1" indent="-655320">
              <a:lnSpc>
                <a:spcPts val="6623"/>
              </a:lnSpc>
              <a:buFont typeface="Arial"/>
              <a:buChar char="•"/>
            </a:pPr>
            <a:r>
              <a:rPr lang="en-US" sz="4800">
                <a:solidFill>
                  <a:srgbClr val="FFFFFF"/>
                </a:solidFill>
                <a:latin typeface="Lato"/>
              </a:rPr>
              <a:t>SmartPY</a:t>
            </a:r>
          </a:p>
          <a:p>
            <a:pPr marL="1310640" lvl="1" indent="-655320" algn="l">
              <a:lnSpc>
                <a:spcPts val="6623"/>
              </a:lnSpc>
              <a:buFont typeface="Arial"/>
              <a:buChar char="•"/>
            </a:pPr>
            <a:r>
              <a:rPr lang="en-US" sz="4800">
                <a:solidFill>
                  <a:srgbClr val="FFFFFF"/>
                </a:solidFill>
                <a:latin typeface="Lato"/>
              </a:rPr>
              <a:t>Python </a:t>
            </a:r>
          </a:p>
          <a:p>
            <a:pPr marL="1310640" lvl="1" indent="-655320" algn="l">
              <a:lnSpc>
                <a:spcPts val="6623"/>
              </a:lnSpc>
              <a:buFont typeface="Arial"/>
              <a:buChar char="•"/>
            </a:pPr>
            <a:r>
              <a:rPr lang="en-US" sz="4800">
                <a:solidFill>
                  <a:srgbClr val="FFFFFF"/>
                </a:solidFill>
                <a:latin typeface="Lato"/>
              </a:rPr>
              <a:t>HTML</a:t>
            </a:r>
          </a:p>
          <a:p>
            <a:pPr marL="1310640" lvl="1" indent="-655320" algn="l">
              <a:lnSpc>
                <a:spcPts val="6623"/>
              </a:lnSpc>
              <a:buFont typeface="Arial"/>
              <a:buChar char="•"/>
            </a:pPr>
            <a:r>
              <a:rPr lang="en-US" sz="4800">
                <a:solidFill>
                  <a:srgbClr val="FFFFFF"/>
                </a:solidFill>
                <a:latin typeface="Lato"/>
              </a:rPr>
              <a:t>CSS</a:t>
            </a:r>
          </a:p>
          <a:p>
            <a:pPr marL="1310640" lvl="1" indent="-655320" algn="l">
              <a:lnSpc>
                <a:spcPts val="6623"/>
              </a:lnSpc>
              <a:buFont typeface="Arial"/>
              <a:buChar char="•"/>
            </a:pPr>
            <a:r>
              <a:rPr lang="en-US" sz="4800">
                <a:solidFill>
                  <a:srgbClr val="FFFFFF"/>
                </a:solidFill>
                <a:latin typeface="Lato"/>
              </a:rPr>
              <a:t>Java Script</a:t>
            </a:r>
          </a:p>
          <a:p>
            <a:pPr marL="1310640" lvl="1" indent="-655320" algn="l">
              <a:lnSpc>
                <a:spcPts val="6623"/>
              </a:lnSpc>
              <a:buFont typeface="Arial"/>
              <a:buChar char="•"/>
            </a:pPr>
            <a:r>
              <a:rPr lang="en-US" sz="4800">
                <a:solidFill>
                  <a:srgbClr val="FFFFFF"/>
                </a:solidFill>
                <a:latin typeface="Lato"/>
              </a:rPr>
              <a:t>React Js</a:t>
            </a:r>
          </a:p>
        </p:txBody>
      </p:sp>
      <p:sp>
        <p:nvSpPr>
          <p:cNvPr id="4" name="Freeform 4"/>
          <p:cNvSpPr/>
          <p:nvPr/>
        </p:nvSpPr>
        <p:spPr>
          <a:xfrm>
            <a:off x="-25400" y="-20"/>
            <a:ext cx="4808900" cy="1087734"/>
          </a:xfrm>
          <a:custGeom>
            <a:avLst/>
            <a:gdLst/>
            <a:ahLst/>
            <a:cxnLst/>
            <a:rect l="l" t="t" r="r" b="b"/>
            <a:pathLst>
              <a:path w="4808900" h="1087734">
                <a:moveTo>
                  <a:pt x="0" y="0"/>
                </a:moveTo>
                <a:lnTo>
                  <a:pt x="4808900" y="0"/>
                </a:lnTo>
                <a:lnTo>
                  <a:pt x="4808900" y="1087734"/>
                </a:lnTo>
                <a:lnTo>
                  <a:pt x="0" y="1087734"/>
                </a:lnTo>
                <a:lnTo>
                  <a:pt x="0" y="0"/>
                </a:lnTo>
                <a:close/>
              </a:path>
            </a:pathLst>
          </a:custGeom>
          <a:blipFill>
            <a:blip r:embed="rId4"/>
            <a:stretch>
              <a:fillRect/>
            </a:stretch>
          </a:blipFill>
        </p:spPr>
        <p:txBody>
          <a:bodyPr/>
          <a:lstStyle/>
          <a:p>
            <a:endParaRPr lang="en-IN"/>
          </a:p>
        </p:txBody>
      </p:sp>
      <p:sp>
        <p:nvSpPr>
          <p:cNvPr id="6" name="TextBox 6"/>
          <p:cNvSpPr txBox="1"/>
          <p:nvPr/>
        </p:nvSpPr>
        <p:spPr>
          <a:xfrm>
            <a:off x="2686425" y="1760100"/>
            <a:ext cx="13894950" cy="1635825"/>
          </a:xfrm>
          <a:prstGeom prst="rect">
            <a:avLst/>
          </a:prstGeom>
        </p:spPr>
        <p:txBody>
          <a:bodyPr lIns="0" tIns="0" rIns="0" bIns="0" rtlCol="0" anchor="t">
            <a:spAutoFit/>
          </a:bodyPr>
          <a:lstStyle/>
          <a:p>
            <a:pPr algn="l">
              <a:lnSpc>
                <a:spcPts val="5759"/>
              </a:lnSpc>
            </a:pPr>
            <a:r>
              <a:rPr lang="en-US" sz="4800">
                <a:solidFill>
                  <a:srgbClr val="FFFFFF"/>
                </a:solidFill>
                <a:latin typeface="Montserrat Bold"/>
              </a:rPr>
              <a:t>TECHNOLOGIES USED</a:t>
            </a:r>
          </a:p>
        </p:txBody>
      </p:sp>
      <p:grpSp>
        <p:nvGrpSpPr>
          <p:cNvPr id="7" name="Group 7"/>
          <p:cNvGrpSpPr/>
          <p:nvPr/>
        </p:nvGrpSpPr>
        <p:grpSpPr>
          <a:xfrm rot="8099963">
            <a:off x="16370235" y="9076949"/>
            <a:ext cx="2832030" cy="1425554"/>
            <a:chOff x="0" y="0"/>
            <a:chExt cx="3776040" cy="1900739"/>
          </a:xfrm>
        </p:grpSpPr>
        <p:sp>
          <p:nvSpPr>
            <p:cNvPr id="8" name="Freeform 8"/>
            <p:cNvSpPr/>
            <p:nvPr/>
          </p:nvSpPr>
          <p:spPr>
            <a:xfrm>
              <a:off x="12700" y="12700"/>
              <a:ext cx="3750691" cy="1875282"/>
            </a:xfrm>
            <a:custGeom>
              <a:avLst/>
              <a:gdLst/>
              <a:ahLst/>
              <a:cxnLst/>
              <a:rect l="l" t="t" r="r" b="b"/>
              <a:pathLst>
                <a:path w="3750691" h="1875282">
                  <a:moveTo>
                    <a:pt x="0" y="1875282"/>
                  </a:moveTo>
                  <a:lnTo>
                    <a:pt x="1875282" y="0"/>
                  </a:lnTo>
                  <a:lnTo>
                    <a:pt x="3750691" y="1875282"/>
                  </a:lnTo>
                  <a:close/>
                </a:path>
              </a:pathLst>
            </a:custGeom>
            <a:solidFill>
              <a:srgbClr val="82C7A5"/>
            </a:solidFill>
          </p:spPr>
          <p:txBody>
            <a:bodyPr/>
            <a:lstStyle/>
            <a:p>
              <a:endParaRPr lang="en-IN"/>
            </a:p>
          </p:txBody>
        </p:sp>
        <p:sp>
          <p:nvSpPr>
            <p:cNvPr id="9" name="Freeform 9"/>
            <p:cNvSpPr/>
            <p:nvPr/>
          </p:nvSpPr>
          <p:spPr>
            <a:xfrm>
              <a:off x="-889" y="0"/>
              <a:ext cx="3777869" cy="1900809"/>
            </a:xfrm>
            <a:custGeom>
              <a:avLst/>
              <a:gdLst/>
              <a:ahLst/>
              <a:cxnLst/>
              <a:rect l="l" t="t" r="r" b="b"/>
              <a:pathLst>
                <a:path w="3777869" h="190080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txBody>
            <a:bodyPr/>
            <a:lstStyle/>
            <a:p>
              <a:endParaRPr lang="en-IN"/>
            </a:p>
          </p:txBody>
        </p:sp>
      </p:grpSp>
      <p:sp>
        <p:nvSpPr>
          <p:cNvPr id="10" name="TextBox 10"/>
          <p:cNvSpPr txBox="1"/>
          <p:nvPr/>
        </p:nvSpPr>
        <p:spPr>
          <a:xfrm>
            <a:off x="17528775" y="9183500"/>
            <a:ext cx="514950" cy="842475"/>
          </a:xfrm>
          <a:prstGeom prst="rect">
            <a:avLst/>
          </a:prstGeom>
        </p:spPr>
        <p:txBody>
          <a:bodyPr lIns="0" tIns="0" rIns="0" bIns="0" rtlCol="0" anchor="t">
            <a:spAutoFit/>
          </a:bodyPr>
          <a:lstStyle/>
          <a:p>
            <a:pPr algn="l">
              <a:lnSpc>
                <a:spcPts val="5040"/>
              </a:lnSpc>
            </a:pPr>
            <a:r>
              <a:rPr lang="en-US" sz="4200">
                <a:solidFill>
                  <a:srgbClr val="000000"/>
                </a:solidFill>
                <a:latin typeface="Lato Bold"/>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B212C"/>
        </a:solidFill>
        <a:effectLst/>
      </p:bgPr>
    </p:bg>
    <p:spTree>
      <p:nvGrpSpPr>
        <p:cNvPr id="1" name=""/>
        <p:cNvGrpSpPr/>
        <p:nvPr/>
      </p:nvGrpSpPr>
      <p:grpSpPr>
        <a:xfrm>
          <a:off x="0" y="0"/>
          <a:ext cx="0" cy="0"/>
          <a:chOff x="0" y="0"/>
          <a:chExt cx="0" cy="0"/>
        </a:xfrm>
      </p:grpSpPr>
      <p:sp>
        <p:nvSpPr>
          <p:cNvPr id="2" name="Freeform 2"/>
          <p:cNvSpPr/>
          <p:nvPr/>
        </p:nvSpPr>
        <p:spPr>
          <a:xfrm>
            <a:off x="8568525" y="-496404"/>
            <a:ext cx="9475200" cy="10286130"/>
          </a:xfrm>
          <a:custGeom>
            <a:avLst/>
            <a:gdLst/>
            <a:ahLst/>
            <a:cxnLst/>
            <a:rect l="l" t="t" r="r" b="b"/>
            <a:pathLst>
              <a:path w="9475200" h="10286130">
                <a:moveTo>
                  <a:pt x="0" y="0"/>
                </a:moveTo>
                <a:lnTo>
                  <a:pt x="9475200" y="0"/>
                </a:lnTo>
                <a:lnTo>
                  <a:pt x="9475200" y="10286130"/>
                </a:lnTo>
                <a:lnTo>
                  <a:pt x="0" y="1028613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25400" y="-20"/>
            <a:ext cx="4808900" cy="1087734"/>
          </a:xfrm>
          <a:custGeom>
            <a:avLst/>
            <a:gdLst/>
            <a:ahLst/>
            <a:cxnLst/>
            <a:rect l="l" t="t" r="r" b="b"/>
            <a:pathLst>
              <a:path w="4808900" h="1087734">
                <a:moveTo>
                  <a:pt x="0" y="0"/>
                </a:moveTo>
                <a:lnTo>
                  <a:pt x="4808900" y="0"/>
                </a:lnTo>
                <a:lnTo>
                  <a:pt x="4808900" y="1087734"/>
                </a:lnTo>
                <a:lnTo>
                  <a:pt x="0" y="1087734"/>
                </a:lnTo>
                <a:lnTo>
                  <a:pt x="0" y="0"/>
                </a:lnTo>
                <a:close/>
              </a:path>
            </a:pathLst>
          </a:custGeom>
          <a:blipFill>
            <a:blip r:embed="rId4"/>
            <a:stretch>
              <a:fillRect/>
            </a:stretch>
          </a:blipFill>
        </p:spPr>
        <p:txBody>
          <a:bodyPr/>
          <a:lstStyle/>
          <a:p>
            <a:endParaRPr lang="en-IN"/>
          </a:p>
        </p:txBody>
      </p:sp>
      <p:grpSp>
        <p:nvGrpSpPr>
          <p:cNvPr id="5" name="Group 5"/>
          <p:cNvGrpSpPr/>
          <p:nvPr/>
        </p:nvGrpSpPr>
        <p:grpSpPr>
          <a:xfrm rot="8099963">
            <a:off x="16370235" y="9076949"/>
            <a:ext cx="2832030" cy="1425554"/>
            <a:chOff x="0" y="0"/>
            <a:chExt cx="3776040" cy="1900739"/>
          </a:xfrm>
        </p:grpSpPr>
        <p:sp>
          <p:nvSpPr>
            <p:cNvPr id="6" name="Freeform 6"/>
            <p:cNvSpPr/>
            <p:nvPr/>
          </p:nvSpPr>
          <p:spPr>
            <a:xfrm>
              <a:off x="12700" y="12700"/>
              <a:ext cx="3750691" cy="1875282"/>
            </a:xfrm>
            <a:custGeom>
              <a:avLst/>
              <a:gdLst/>
              <a:ahLst/>
              <a:cxnLst/>
              <a:rect l="l" t="t" r="r" b="b"/>
              <a:pathLst>
                <a:path w="3750691" h="1875282">
                  <a:moveTo>
                    <a:pt x="0" y="1875282"/>
                  </a:moveTo>
                  <a:lnTo>
                    <a:pt x="1875282" y="0"/>
                  </a:lnTo>
                  <a:lnTo>
                    <a:pt x="3750691" y="1875282"/>
                  </a:lnTo>
                  <a:close/>
                </a:path>
              </a:pathLst>
            </a:custGeom>
            <a:solidFill>
              <a:srgbClr val="82C7A5"/>
            </a:solidFill>
          </p:spPr>
          <p:txBody>
            <a:bodyPr/>
            <a:lstStyle/>
            <a:p>
              <a:endParaRPr lang="en-IN"/>
            </a:p>
          </p:txBody>
        </p:sp>
        <p:sp>
          <p:nvSpPr>
            <p:cNvPr id="7" name="Freeform 7"/>
            <p:cNvSpPr/>
            <p:nvPr/>
          </p:nvSpPr>
          <p:spPr>
            <a:xfrm>
              <a:off x="-889" y="0"/>
              <a:ext cx="3777869" cy="1900809"/>
            </a:xfrm>
            <a:custGeom>
              <a:avLst/>
              <a:gdLst/>
              <a:ahLst/>
              <a:cxnLst/>
              <a:rect l="l" t="t" r="r" b="b"/>
              <a:pathLst>
                <a:path w="3777869" h="190080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txBody>
            <a:bodyPr/>
            <a:lstStyle/>
            <a:p>
              <a:endParaRPr lang="en-IN"/>
            </a:p>
          </p:txBody>
        </p:sp>
      </p:grpSp>
      <p:sp>
        <p:nvSpPr>
          <p:cNvPr id="9" name="Freeform 9"/>
          <p:cNvSpPr/>
          <p:nvPr/>
        </p:nvSpPr>
        <p:spPr>
          <a:xfrm>
            <a:off x="1436202" y="2942070"/>
            <a:ext cx="14404743" cy="5769900"/>
          </a:xfrm>
          <a:custGeom>
            <a:avLst/>
            <a:gdLst/>
            <a:ahLst/>
            <a:cxnLst/>
            <a:rect l="l" t="t" r="r" b="b"/>
            <a:pathLst>
              <a:path w="14404743" h="5769900">
                <a:moveTo>
                  <a:pt x="0" y="0"/>
                </a:moveTo>
                <a:lnTo>
                  <a:pt x="14404743" y="0"/>
                </a:lnTo>
                <a:lnTo>
                  <a:pt x="14404743" y="5769900"/>
                </a:lnTo>
                <a:lnTo>
                  <a:pt x="0" y="5769900"/>
                </a:lnTo>
                <a:lnTo>
                  <a:pt x="0" y="0"/>
                </a:lnTo>
                <a:close/>
              </a:path>
            </a:pathLst>
          </a:custGeom>
          <a:blipFill>
            <a:blip r:embed="rId5"/>
            <a:stretch>
              <a:fillRect/>
            </a:stretch>
          </a:blipFill>
        </p:spPr>
        <p:txBody>
          <a:bodyPr/>
          <a:lstStyle/>
          <a:p>
            <a:r>
              <a:rPr lang="en-US" dirty="0"/>
              <a:t>c</a:t>
            </a:r>
            <a:endParaRPr lang="en-IN" dirty="0"/>
          </a:p>
        </p:txBody>
      </p:sp>
      <p:sp>
        <p:nvSpPr>
          <p:cNvPr id="10" name="TextBox 10"/>
          <p:cNvSpPr txBox="1"/>
          <p:nvPr/>
        </p:nvSpPr>
        <p:spPr>
          <a:xfrm>
            <a:off x="17528775" y="9183500"/>
            <a:ext cx="514950" cy="842475"/>
          </a:xfrm>
          <a:prstGeom prst="rect">
            <a:avLst/>
          </a:prstGeom>
        </p:spPr>
        <p:txBody>
          <a:bodyPr lIns="0" tIns="0" rIns="0" bIns="0" rtlCol="0" anchor="t">
            <a:spAutoFit/>
          </a:bodyPr>
          <a:lstStyle/>
          <a:p>
            <a:pPr algn="l">
              <a:lnSpc>
                <a:spcPts val="5040"/>
              </a:lnSpc>
            </a:pPr>
            <a:r>
              <a:rPr lang="en-US" sz="4200">
                <a:solidFill>
                  <a:srgbClr val="000000"/>
                </a:solidFill>
                <a:latin typeface="Lato Bold"/>
              </a:rPr>
              <a:t>6</a:t>
            </a:r>
          </a:p>
        </p:txBody>
      </p:sp>
      <p:sp>
        <p:nvSpPr>
          <p:cNvPr id="11" name="TextBox 11"/>
          <p:cNvSpPr txBox="1"/>
          <p:nvPr/>
        </p:nvSpPr>
        <p:spPr>
          <a:xfrm>
            <a:off x="5107332" y="177703"/>
            <a:ext cx="8243888" cy="1566544"/>
          </a:xfrm>
          <a:prstGeom prst="rect">
            <a:avLst/>
          </a:prstGeom>
        </p:spPr>
        <p:txBody>
          <a:bodyPr lIns="0" tIns="0" rIns="0" bIns="0" rtlCol="0" anchor="t">
            <a:spAutoFit/>
          </a:bodyPr>
          <a:lstStyle/>
          <a:p>
            <a:pPr algn="ctr">
              <a:lnSpc>
                <a:spcPts val="12880"/>
              </a:lnSpc>
            </a:pPr>
            <a:r>
              <a:rPr lang="en-US" sz="9200">
                <a:solidFill>
                  <a:srgbClr val="FFFFFF"/>
                </a:solidFill>
                <a:latin typeface="Canva Sans Bold Italics"/>
              </a:rPr>
              <a:t>User Interface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B212C"/>
        </a:solidFill>
        <a:effectLst/>
      </p:bgPr>
    </p:bg>
    <p:spTree>
      <p:nvGrpSpPr>
        <p:cNvPr id="1" name=""/>
        <p:cNvGrpSpPr/>
        <p:nvPr/>
      </p:nvGrpSpPr>
      <p:grpSpPr>
        <a:xfrm>
          <a:off x="0" y="0"/>
          <a:ext cx="0" cy="0"/>
          <a:chOff x="0" y="0"/>
          <a:chExt cx="0" cy="0"/>
        </a:xfrm>
      </p:grpSpPr>
      <p:sp>
        <p:nvSpPr>
          <p:cNvPr id="2" name="Freeform 2"/>
          <p:cNvSpPr/>
          <p:nvPr/>
        </p:nvSpPr>
        <p:spPr>
          <a:xfrm>
            <a:off x="8568525" y="-496404"/>
            <a:ext cx="9475200" cy="10286130"/>
          </a:xfrm>
          <a:custGeom>
            <a:avLst/>
            <a:gdLst/>
            <a:ahLst/>
            <a:cxnLst/>
            <a:rect l="l" t="t" r="r" b="b"/>
            <a:pathLst>
              <a:path w="9475200" h="10286130">
                <a:moveTo>
                  <a:pt x="0" y="0"/>
                </a:moveTo>
                <a:lnTo>
                  <a:pt x="9475200" y="0"/>
                </a:lnTo>
                <a:lnTo>
                  <a:pt x="9475200" y="10286130"/>
                </a:lnTo>
                <a:lnTo>
                  <a:pt x="0" y="1028613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25400" y="-20"/>
            <a:ext cx="4808900" cy="1087734"/>
          </a:xfrm>
          <a:custGeom>
            <a:avLst/>
            <a:gdLst/>
            <a:ahLst/>
            <a:cxnLst/>
            <a:rect l="l" t="t" r="r" b="b"/>
            <a:pathLst>
              <a:path w="4808900" h="1087734">
                <a:moveTo>
                  <a:pt x="0" y="0"/>
                </a:moveTo>
                <a:lnTo>
                  <a:pt x="4808900" y="0"/>
                </a:lnTo>
                <a:lnTo>
                  <a:pt x="4808900" y="1087734"/>
                </a:lnTo>
                <a:lnTo>
                  <a:pt x="0" y="1087734"/>
                </a:lnTo>
                <a:lnTo>
                  <a:pt x="0" y="0"/>
                </a:lnTo>
                <a:close/>
              </a:path>
            </a:pathLst>
          </a:custGeom>
          <a:blipFill>
            <a:blip r:embed="rId4"/>
            <a:stretch>
              <a:fillRect/>
            </a:stretch>
          </a:blipFill>
        </p:spPr>
        <p:txBody>
          <a:bodyPr/>
          <a:lstStyle/>
          <a:p>
            <a:endParaRPr lang="en-IN"/>
          </a:p>
        </p:txBody>
      </p:sp>
      <p:grpSp>
        <p:nvGrpSpPr>
          <p:cNvPr id="5" name="Group 5"/>
          <p:cNvGrpSpPr/>
          <p:nvPr/>
        </p:nvGrpSpPr>
        <p:grpSpPr>
          <a:xfrm rot="8099963">
            <a:off x="16370235" y="9076949"/>
            <a:ext cx="2832030" cy="1425554"/>
            <a:chOff x="0" y="0"/>
            <a:chExt cx="3776040" cy="1900739"/>
          </a:xfrm>
        </p:grpSpPr>
        <p:sp>
          <p:nvSpPr>
            <p:cNvPr id="6" name="Freeform 6"/>
            <p:cNvSpPr/>
            <p:nvPr/>
          </p:nvSpPr>
          <p:spPr>
            <a:xfrm>
              <a:off x="12700" y="12700"/>
              <a:ext cx="3750691" cy="1875282"/>
            </a:xfrm>
            <a:custGeom>
              <a:avLst/>
              <a:gdLst/>
              <a:ahLst/>
              <a:cxnLst/>
              <a:rect l="l" t="t" r="r" b="b"/>
              <a:pathLst>
                <a:path w="3750691" h="1875282">
                  <a:moveTo>
                    <a:pt x="0" y="1875282"/>
                  </a:moveTo>
                  <a:lnTo>
                    <a:pt x="1875282" y="0"/>
                  </a:lnTo>
                  <a:lnTo>
                    <a:pt x="3750691" y="1875282"/>
                  </a:lnTo>
                  <a:close/>
                </a:path>
              </a:pathLst>
            </a:custGeom>
            <a:solidFill>
              <a:srgbClr val="82C7A5"/>
            </a:solidFill>
          </p:spPr>
          <p:txBody>
            <a:bodyPr/>
            <a:lstStyle/>
            <a:p>
              <a:endParaRPr lang="en-IN"/>
            </a:p>
          </p:txBody>
        </p:sp>
        <p:sp>
          <p:nvSpPr>
            <p:cNvPr id="7" name="Freeform 7"/>
            <p:cNvSpPr/>
            <p:nvPr/>
          </p:nvSpPr>
          <p:spPr>
            <a:xfrm>
              <a:off x="-889" y="0"/>
              <a:ext cx="3777869" cy="1900809"/>
            </a:xfrm>
            <a:custGeom>
              <a:avLst/>
              <a:gdLst/>
              <a:ahLst/>
              <a:cxnLst/>
              <a:rect l="l" t="t" r="r" b="b"/>
              <a:pathLst>
                <a:path w="3777869" h="1900809">
                  <a:moveTo>
                    <a:pt x="4572" y="1879092"/>
                  </a:moveTo>
                  <a:lnTo>
                    <a:pt x="1879981" y="3683"/>
                  </a:lnTo>
                  <a:cubicBezTo>
                    <a:pt x="1882394" y="1270"/>
                    <a:pt x="1885569" y="0"/>
                    <a:pt x="1888998" y="0"/>
                  </a:cubicBezTo>
                  <a:cubicBezTo>
                    <a:pt x="1892427" y="0"/>
                    <a:pt x="1895602" y="1397"/>
                    <a:pt x="1898015" y="3683"/>
                  </a:cubicBezTo>
                  <a:lnTo>
                    <a:pt x="3773170" y="1879092"/>
                  </a:lnTo>
                  <a:cubicBezTo>
                    <a:pt x="3776853" y="1882775"/>
                    <a:pt x="3777869" y="1888236"/>
                    <a:pt x="3775964" y="1892935"/>
                  </a:cubicBezTo>
                  <a:cubicBezTo>
                    <a:pt x="3774059" y="1897634"/>
                    <a:pt x="3769360" y="1900809"/>
                    <a:pt x="3764280" y="1900809"/>
                  </a:cubicBezTo>
                  <a:lnTo>
                    <a:pt x="13589" y="1900809"/>
                  </a:lnTo>
                  <a:cubicBezTo>
                    <a:pt x="8509" y="1900809"/>
                    <a:pt x="3810" y="1897761"/>
                    <a:pt x="1905" y="1892935"/>
                  </a:cubicBezTo>
                  <a:cubicBezTo>
                    <a:pt x="0" y="1888109"/>
                    <a:pt x="1016" y="1882775"/>
                    <a:pt x="4699" y="1879092"/>
                  </a:cubicBezTo>
                  <a:moveTo>
                    <a:pt x="22606" y="1896999"/>
                  </a:moveTo>
                  <a:lnTo>
                    <a:pt x="13589" y="1887982"/>
                  </a:lnTo>
                  <a:lnTo>
                    <a:pt x="13589" y="1875282"/>
                  </a:lnTo>
                  <a:lnTo>
                    <a:pt x="3764280" y="1875282"/>
                  </a:lnTo>
                  <a:lnTo>
                    <a:pt x="3764280" y="1887982"/>
                  </a:lnTo>
                  <a:lnTo>
                    <a:pt x="3755263" y="1896999"/>
                  </a:lnTo>
                  <a:lnTo>
                    <a:pt x="1879981" y="21717"/>
                  </a:lnTo>
                  <a:lnTo>
                    <a:pt x="1888998" y="12700"/>
                  </a:lnTo>
                  <a:lnTo>
                    <a:pt x="1898015" y="21717"/>
                  </a:lnTo>
                  <a:lnTo>
                    <a:pt x="22606" y="1896999"/>
                  </a:lnTo>
                  <a:close/>
                </a:path>
              </a:pathLst>
            </a:custGeom>
            <a:solidFill>
              <a:srgbClr val="D9D9D9"/>
            </a:solidFill>
          </p:spPr>
          <p:txBody>
            <a:bodyPr/>
            <a:lstStyle/>
            <a:p>
              <a:endParaRPr lang="en-IN"/>
            </a:p>
          </p:txBody>
        </p:sp>
      </p:grpSp>
      <p:sp>
        <p:nvSpPr>
          <p:cNvPr id="9" name="TextBox 9"/>
          <p:cNvSpPr txBox="1"/>
          <p:nvPr/>
        </p:nvSpPr>
        <p:spPr>
          <a:xfrm>
            <a:off x="17528775" y="9183500"/>
            <a:ext cx="514950" cy="842475"/>
          </a:xfrm>
          <a:prstGeom prst="rect">
            <a:avLst/>
          </a:prstGeom>
        </p:spPr>
        <p:txBody>
          <a:bodyPr lIns="0" tIns="0" rIns="0" bIns="0" rtlCol="0" anchor="t">
            <a:spAutoFit/>
          </a:bodyPr>
          <a:lstStyle/>
          <a:p>
            <a:pPr algn="l">
              <a:lnSpc>
                <a:spcPts val="5040"/>
              </a:lnSpc>
            </a:pPr>
            <a:r>
              <a:rPr lang="en-US" sz="4200">
                <a:solidFill>
                  <a:srgbClr val="000000"/>
                </a:solidFill>
                <a:latin typeface="Lato Bold"/>
              </a:rPr>
              <a:t>6</a:t>
            </a:r>
          </a:p>
        </p:txBody>
      </p:sp>
      <p:sp>
        <p:nvSpPr>
          <p:cNvPr id="10" name="TextBox 10"/>
          <p:cNvSpPr txBox="1"/>
          <p:nvPr/>
        </p:nvSpPr>
        <p:spPr>
          <a:xfrm>
            <a:off x="2317062" y="1872074"/>
            <a:ext cx="13444637" cy="1566544"/>
          </a:xfrm>
          <a:prstGeom prst="rect">
            <a:avLst/>
          </a:prstGeom>
        </p:spPr>
        <p:txBody>
          <a:bodyPr lIns="0" tIns="0" rIns="0" bIns="0" rtlCol="0" anchor="t">
            <a:spAutoFit/>
          </a:bodyPr>
          <a:lstStyle/>
          <a:p>
            <a:pPr algn="ctr">
              <a:lnSpc>
                <a:spcPts val="12880"/>
              </a:lnSpc>
            </a:pPr>
            <a:r>
              <a:rPr lang="en-US" sz="9200">
                <a:solidFill>
                  <a:srgbClr val="FFFFFF"/>
                </a:solidFill>
                <a:latin typeface="Canva Sans Bold"/>
              </a:rPr>
              <a:t>Functioning of Apni Car</a:t>
            </a:r>
          </a:p>
        </p:txBody>
      </p:sp>
      <p:sp>
        <p:nvSpPr>
          <p:cNvPr id="11" name="TextBox 11"/>
          <p:cNvSpPr txBox="1"/>
          <p:nvPr/>
        </p:nvSpPr>
        <p:spPr>
          <a:xfrm>
            <a:off x="2317062" y="3429093"/>
            <a:ext cx="13444637" cy="647700"/>
          </a:xfrm>
          <a:prstGeom prst="rect">
            <a:avLst/>
          </a:prstGeom>
        </p:spPr>
        <p:txBody>
          <a:bodyPr lIns="0" tIns="0" rIns="0" bIns="0" rtlCol="0" anchor="t">
            <a:spAutoFit/>
          </a:bodyPr>
          <a:lstStyle/>
          <a:p>
            <a:pPr algn="ctr">
              <a:lnSpc>
                <a:spcPts val="5040"/>
              </a:lnSpc>
            </a:pPr>
            <a:endParaRPr/>
          </a:p>
        </p:txBody>
      </p:sp>
      <p:sp>
        <p:nvSpPr>
          <p:cNvPr id="12" name="TextBox 12"/>
          <p:cNvSpPr txBox="1"/>
          <p:nvPr/>
        </p:nvSpPr>
        <p:spPr>
          <a:xfrm>
            <a:off x="2317062" y="3981543"/>
            <a:ext cx="13444637" cy="887095"/>
          </a:xfrm>
          <a:prstGeom prst="rect">
            <a:avLst/>
          </a:prstGeom>
        </p:spPr>
        <p:txBody>
          <a:bodyPr lIns="0" tIns="0" rIns="0" bIns="0" rtlCol="0" anchor="t">
            <a:spAutoFit/>
          </a:bodyPr>
          <a:lstStyle/>
          <a:p>
            <a:pPr algn="ctr">
              <a:lnSpc>
                <a:spcPts val="7279"/>
              </a:lnSpc>
            </a:pPr>
            <a:endParaRPr/>
          </a:p>
        </p:txBody>
      </p:sp>
      <p:sp>
        <p:nvSpPr>
          <p:cNvPr id="13" name="TextBox 13"/>
          <p:cNvSpPr txBox="1"/>
          <p:nvPr/>
        </p:nvSpPr>
        <p:spPr>
          <a:xfrm>
            <a:off x="1028700" y="4801963"/>
            <a:ext cx="13892426" cy="3073064"/>
          </a:xfrm>
          <a:prstGeom prst="rect">
            <a:avLst/>
          </a:prstGeom>
        </p:spPr>
        <p:txBody>
          <a:bodyPr lIns="0" tIns="0" rIns="0" bIns="0" rtlCol="0" anchor="t">
            <a:spAutoFit/>
          </a:bodyPr>
          <a:lstStyle/>
          <a:p>
            <a:pPr marL="758509" lvl="1" indent="-379254" algn="just">
              <a:lnSpc>
                <a:spcPts val="4918"/>
              </a:lnSpc>
              <a:buFont typeface="Arial"/>
              <a:buChar char="•"/>
            </a:pPr>
            <a:r>
              <a:rPr lang="en-US" sz="3513" u="sng">
                <a:solidFill>
                  <a:srgbClr val="FFFFFF"/>
                </a:solidFill>
                <a:latin typeface="Canva Sans Bold"/>
              </a:rPr>
              <a:t>Add Car</a:t>
            </a:r>
            <a:r>
              <a:rPr lang="en-US" sz="3513">
                <a:solidFill>
                  <a:srgbClr val="FFFFFF"/>
                </a:solidFill>
                <a:latin typeface="Canva Sans"/>
              </a:rPr>
              <a:t> : User can register their car for renting.</a:t>
            </a:r>
          </a:p>
          <a:p>
            <a:pPr marL="758509" lvl="1" indent="-379254" algn="just">
              <a:lnSpc>
                <a:spcPts val="4918"/>
              </a:lnSpc>
              <a:buFont typeface="Arial"/>
              <a:buChar char="•"/>
            </a:pPr>
            <a:r>
              <a:rPr lang="en-US" sz="3513" u="sng">
                <a:solidFill>
                  <a:srgbClr val="FFFFFF"/>
                </a:solidFill>
                <a:latin typeface="Canva Sans Bold"/>
              </a:rPr>
              <a:t>Remove car</a:t>
            </a:r>
            <a:r>
              <a:rPr lang="en-US" sz="3513">
                <a:solidFill>
                  <a:srgbClr val="FFFFFF"/>
                </a:solidFill>
                <a:latin typeface="Canva Sans"/>
              </a:rPr>
              <a:t> : User can remove their registered car.</a:t>
            </a:r>
          </a:p>
          <a:p>
            <a:pPr marL="758509" lvl="1" indent="-379254" algn="just">
              <a:lnSpc>
                <a:spcPts val="4918"/>
              </a:lnSpc>
              <a:buFont typeface="Arial"/>
              <a:buChar char="•"/>
            </a:pPr>
            <a:r>
              <a:rPr lang="en-US" sz="3513" u="sng">
                <a:solidFill>
                  <a:srgbClr val="FFFFFF"/>
                </a:solidFill>
                <a:latin typeface="Canva Sans Bold"/>
              </a:rPr>
              <a:t>Reserve car</a:t>
            </a:r>
            <a:r>
              <a:rPr lang="en-US" sz="3513">
                <a:solidFill>
                  <a:srgbClr val="FFFFFF"/>
                </a:solidFill>
                <a:latin typeface="Canva Sans"/>
              </a:rPr>
              <a:t> : User can book a Rental Car</a:t>
            </a:r>
          </a:p>
          <a:p>
            <a:pPr marL="758509" lvl="1" indent="-379254" algn="just">
              <a:lnSpc>
                <a:spcPts val="4918"/>
              </a:lnSpc>
              <a:buFont typeface="Arial"/>
              <a:buChar char="•"/>
            </a:pPr>
            <a:r>
              <a:rPr lang="en-US" sz="3513" u="sng">
                <a:solidFill>
                  <a:srgbClr val="FFFFFF"/>
                </a:solidFill>
                <a:latin typeface="Canva Sans Bold"/>
              </a:rPr>
              <a:t>Cancel Reservation</a:t>
            </a:r>
            <a:r>
              <a:rPr lang="en-US" sz="3513">
                <a:solidFill>
                  <a:srgbClr val="FFFFFF"/>
                </a:solidFill>
                <a:latin typeface="Canva Sans"/>
              </a:rPr>
              <a:t>  : User can cancel the reserved booking</a:t>
            </a:r>
          </a:p>
          <a:p>
            <a:pPr algn="just">
              <a:lnSpc>
                <a:spcPts val="4918"/>
              </a:lnSpc>
            </a:pPr>
            <a:endParaRPr lang="en-US" sz="3513">
              <a:solidFill>
                <a:srgbClr val="FFFFFF"/>
              </a:solidFill>
              <a:latin typeface="Canva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B212C"/>
        </a:solidFill>
        <a:effectLst/>
      </p:bgPr>
    </p:bg>
    <p:spTree>
      <p:nvGrpSpPr>
        <p:cNvPr id="1" name=""/>
        <p:cNvGrpSpPr/>
        <p:nvPr/>
      </p:nvGrpSpPr>
      <p:grpSpPr>
        <a:xfrm>
          <a:off x="0" y="0"/>
          <a:ext cx="0" cy="0"/>
          <a:chOff x="0" y="0"/>
          <a:chExt cx="0" cy="0"/>
        </a:xfrm>
      </p:grpSpPr>
      <p:sp>
        <p:nvSpPr>
          <p:cNvPr id="2" name="TextBox 2"/>
          <p:cNvSpPr txBox="1"/>
          <p:nvPr/>
        </p:nvSpPr>
        <p:spPr>
          <a:xfrm>
            <a:off x="4111847" y="159703"/>
            <a:ext cx="9598841" cy="1566544"/>
          </a:xfrm>
          <a:prstGeom prst="rect">
            <a:avLst/>
          </a:prstGeom>
        </p:spPr>
        <p:txBody>
          <a:bodyPr lIns="0" tIns="0" rIns="0" bIns="0" rtlCol="0" anchor="t">
            <a:spAutoFit/>
          </a:bodyPr>
          <a:lstStyle/>
          <a:p>
            <a:pPr algn="ctr">
              <a:lnSpc>
                <a:spcPts val="12880"/>
              </a:lnSpc>
            </a:pPr>
            <a:r>
              <a:rPr lang="en-US" sz="9200">
                <a:solidFill>
                  <a:srgbClr val="FFFFFF"/>
                </a:solidFill>
                <a:latin typeface="Canva Sans Bold"/>
              </a:rPr>
              <a:t>Important Links</a:t>
            </a:r>
          </a:p>
        </p:txBody>
      </p:sp>
      <p:sp>
        <p:nvSpPr>
          <p:cNvPr id="3" name="TextBox 3"/>
          <p:cNvSpPr txBox="1"/>
          <p:nvPr/>
        </p:nvSpPr>
        <p:spPr>
          <a:xfrm>
            <a:off x="232733" y="2585720"/>
            <a:ext cx="17822535" cy="5039359"/>
          </a:xfrm>
          <a:prstGeom prst="rect">
            <a:avLst/>
          </a:prstGeom>
        </p:spPr>
        <p:txBody>
          <a:bodyPr lIns="0" tIns="0" rIns="0" bIns="0" rtlCol="0" anchor="t">
            <a:spAutoFit/>
          </a:bodyPr>
          <a:lstStyle/>
          <a:p>
            <a:pPr>
              <a:lnSpc>
                <a:spcPts val="5740"/>
              </a:lnSpc>
            </a:pPr>
            <a:r>
              <a:rPr lang="en-US" sz="4100" dirty="0">
                <a:solidFill>
                  <a:srgbClr val="FFFFFF"/>
                </a:solidFill>
                <a:latin typeface="Canva Sans Bold"/>
              </a:rPr>
              <a:t>Smart Contract : KT1M6C1CvfFqFoaY3C1VQgB7YmB85BS7VRJB </a:t>
            </a:r>
          </a:p>
          <a:p>
            <a:pPr>
              <a:lnSpc>
                <a:spcPts val="5740"/>
              </a:lnSpc>
            </a:pPr>
            <a:endParaRPr lang="en-US" sz="4100" dirty="0">
              <a:solidFill>
                <a:srgbClr val="FFFFFF"/>
              </a:solidFill>
              <a:latin typeface="Canva Sans Bold"/>
            </a:endParaRPr>
          </a:p>
          <a:p>
            <a:pPr>
              <a:lnSpc>
                <a:spcPts val="5740"/>
              </a:lnSpc>
            </a:pPr>
            <a:r>
              <a:rPr lang="en-US" sz="4100" dirty="0" err="1">
                <a:solidFill>
                  <a:srgbClr val="FFFFFF"/>
                </a:solidFill>
                <a:latin typeface="Canva Sans Bold"/>
              </a:rPr>
              <a:t>github</a:t>
            </a:r>
            <a:r>
              <a:rPr lang="en-US" sz="4100" dirty="0">
                <a:solidFill>
                  <a:srgbClr val="FFFFFF"/>
                </a:solidFill>
                <a:latin typeface="Canva Sans Bold"/>
              </a:rPr>
              <a:t>:</a:t>
            </a:r>
          </a:p>
          <a:p>
            <a:pPr>
              <a:lnSpc>
                <a:spcPts val="5740"/>
              </a:lnSpc>
            </a:pPr>
            <a:r>
              <a:rPr lang="en-US" sz="4100" dirty="0">
                <a:solidFill>
                  <a:srgbClr val="FFFFFF"/>
                </a:solidFill>
                <a:latin typeface="Canva Sans Bold"/>
              </a:rPr>
              <a:t>https://github.com/Abhishek282004/ApniCar</a:t>
            </a:r>
          </a:p>
          <a:p>
            <a:pPr>
              <a:lnSpc>
                <a:spcPts val="5740"/>
              </a:lnSpc>
            </a:pPr>
            <a:endParaRPr lang="en-US" sz="4100" dirty="0">
              <a:solidFill>
                <a:srgbClr val="FFFFFF"/>
              </a:solidFill>
              <a:latin typeface="Canva Sans Bold"/>
            </a:endParaRPr>
          </a:p>
          <a:p>
            <a:pPr>
              <a:lnSpc>
                <a:spcPts val="5740"/>
              </a:lnSpc>
            </a:pPr>
            <a:r>
              <a:rPr lang="en-US" sz="4100" dirty="0">
                <a:solidFill>
                  <a:srgbClr val="FFFFFF"/>
                </a:solidFill>
                <a:latin typeface="Canva Sans Bold"/>
              </a:rPr>
              <a:t>HTML/CSS (User Interface): </a:t>
            </a:r>
          </a:p>
          <a:p>
            <a:pPr>
              <a:lnSpc>
                <a:spcPts val="5740"/>
              </a:lnSpc>
            </a:pPr>
            <a:r>
              <a:rPr lang="en-US" sz="4100" dirty="0">
                <a:solidFill>
                  <a:srgbClr val="FFFFFF"/>
                </a:solidFill>
                <a:latin typeface="Canva Sans Bold"/>
              </a:rPr>
              <a:t>https://github.com/Abhishek282004/HTML-CSS-User-Interface-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251</TotalTime>
  <Words>466</Words>
  <Application>Microsoft Office PowerPoint</Application>
  <PresentationFormat>Custom</PresentationFormat>
  <Paragraphs>50</Paragraphs>
  <Slides>10</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vt:i4>
      </vt:variant>
    </vt:vector>
  </HeadingPairs>
  <TitlesOfParts>
    <vt:vector size="21" baseType="lpstr">
      <vt:lpstr>Canva Sans Bold Italics</vt:lpstr>
      <vt:lpstr>Canva Sans Bold</vt:lpstr>
      <vt:lpstr>Canva Sans</vt:lpstr>
      <vt:lpstr>Lato Bold</vt:lpstr>
      <vt:lpstr>Montserrat Bold</vt:lpstr>
      <vt:lpstr>Calibri</vt:lpstr>
      <vt:lpstr>Arial</vt:lpstr>
      <vt:lpstr>Lato</vt:lpstr>
      <vt:lpstr>Montserrat</vt:lpstr>
      <vt:lpstr>Lato Bold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NAME : APNI CAR</dc:title>
  <cp:lastModifiedBy>Abhishek Bhalse</cp:lastModifiedBy>
  <cp:revision>1</cp:revision>
  <dcterms:created xsi:type="dcterms:W3CDTF">2006-08-16T00:00:00Z</dcterms:created>
  <dcterms:modified xsi:type="dcterms:W3CDTF">2023-09-04T13:10:51Z</dcterms:modified>
  <dc:identifier>DAFnF82ZSO4</dc:identifier>
</cp:coreProperties>
</file>

<file path=docProps/thumbnail.jpeg>
</file>